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75" r:id="rId4"/>
    <p:sldId id="288" r:id="rId5"/>
    <p:sldId id="289" r:id="rId6"/>
    <p:sldId id="290" r:id="rId7"/>
    <p:sldId id="276" r:id="rId8"/>
    <p:sldId id="286" r:id="rId9"/>
    <p:sldId id="287" r:id="rId10"/>
    <p:sldId id="285" r:id="rId11"/>
    <p:sldId id="291" r:id="rId12"/>
    <p:sldId id="278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531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8CCCDE"/>
    <a:srgbClr val="71A3AF"/>
    <a:srgbClr val="EAB200"/>
    <a:srgbClr val="E28C5C"/>
    <a:srgbClr val="0B060F"/>
    <a:srgbClr val="000000"/>
    <a:srgbClr val="59A5A7"/>
    <a:srgbClr val="64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9" autoAdjust="0"/>
    <p:restoredTop sz="94633" autoAdjust="0"/>
  </p:normalViewPr>
  <p:slideViewPr>
    <p:cSldViewPr snapToGrid="0">
      <p:cViewPr varScale="1">
        <p:scale>
          <a:sx n="116" d="100"/>
          <a:sy n="116" d="100"/>
        </p:scale>
        <p:origin x="1384" y="192"/>
      </p:cViewPr>
      <p:guideLst>
        <p:guide orient="horz" pos="2160"/>
        <p:guide pos="5531"/>
        <p:guide orient="horz" pos="4319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 Rios" userId="S::nnor@newcastle.ac.uk::e182bb08-a09f-4513-9d4d-cd3100b7af66" providerId="AD" clId="Web-{179627A2-C025-41FD-B40A-8636EA682C6E}"/>
    <pc:docChg chg="modSld">
      <pc:chgData name="Nancy Rios" userId="S::nnor@newcastle.ac.uk::e182bb08-a09f-4513-9d4d-cd3100b7af66" providerId="AD" clId="Web-{179627A2-C025-41FD-B40A-8636EA682C6E}" dt="2018-10-08T08:15:32.152" v="0" actId="1076"/>
      <pc:docMkLst>
        <pc:docMk/>
      </pc:docMkLst>
      <pc:sldChg chg="modSp">
        <pc:chgData name="Nancy Rios" userId="S::nnor@newcastle.ac.uk::e182bb08-a09f-4513-9d4d-cd3100b7af66" providerId="AD" clId="Web-{179627A2-C025-41FD-B40A-8636EA682C6E}" dt="2018-10-08T08:15:32.152" v="0" actId="1076"/>
        <pc:sldMkLst>
          <pc:docMk/>
          <pc:sldMk cId="4074772456" sldId="268"/>
        </pc:sldMkLst>
        <pc:graphicFrameChg chg="mod">
          <ac:chgData name="Nancy Rios" userId="S::nnor@newcastle.ac.uk::e182bb08-a09f-4513-9d4d-cd3100b7af66" providerId="AD" clId="Web-{179627A2-C025-41FD-B40A-8636EA682C6E}" dt="2018-10-08T08:15:32.152" v="0" actId="1076"/>
          <ac:graphicFrameMkLst>
            <pc:docMk/>
            <pc:sldMk cId="4074772456" sldId="268"/>
            <ac:graphicFrameMk id="5" creationId="{00000000-0000-0000-0000-000000000000}"/>
          </ac:graphicFrameMkLst>
        </pc:graphicFrameChg>
      </pc:sldChg>
    </pc:docChg>
  </pc:docChgLst>
  <pc:docChgLst>
    <pc:chgData name="Kirsty Steed" userId="c80d9099-19e7-4be6-a7be-f1e1918097d5" providerId="ADAL" clId="{B95FBD1C-7AF2-4438-BB97-9E73FA8ABD13}"/>
    <pc:docChg chg="undo custSel modSld">
      <pc:chgData name="Kirsty Steed" userId="c80d9099-19e7-4be6-a7be-f1e1918097d5" providerId="ADAL" clId="{B95FBD1C-7AF2-4438-BB97-9E73FA8ABD13}" dt="2018-10-30T14:10:47.400" v="230" actId="1076"/>
      <pc:docMkLst>
        <pc:docMk/>
      </pc:docMkLst>
      <pc:sldChg chg="addSp delSp modSp addAnim delAnim modAnim">
        <pc:chgData name="Kirsty Steed" userId="c80d9099-19e7-4be6-a7be-f1e1918097d5" providerId="ADAL" clId="{B95FBD1C-7AF2-4438-BB97-9E73FA8ABD13}" dt="2018-10-30T14:10:47.400" v="230" actId="1076"/>
        <pc:sldMkLst>
          <pc:docMk/>
          <pc:sldMk cId="295170122" sldId="277"/>
        </pc:sldMkLst>
        <pc:spChg chg="add del mod">
          <ac:chgData name="Kirsty Steed" userId="c80d9099-19e7-4be6-a7be-f1e1918097d5" providerId="ADAL" clId="{B95FBD1C-7AF2-4438-BB97-9E73FA8ABD13}" dt="2018-10-30T14:02:51.563" v="19" actId="478"/>
          <ac:spMkLst>
            <pc:docMk/>
            <pc:sldMk cId="295170122" sldId="277"/>
            <ac:spMk id="8" creationId="{F2F3306A-E893-4E9C-A5F1-770934121941}"/>
          </ac:spMkLst>
        </pc:spChg>
        <pc:spChg chg="mod">
          <ac:chgData name="Kirsty Steed" userId="c80d9099-19e7-4be6-a7be-f1e1918097d5" providerId="ADAL" clId="{B95FBD1C-7AF2-4438-BB97-9E73FA8ABD13}" dt="2018-10-30T14:06:12.784" v="61" actId="1035"/>
          <ac:spMkLst>
            <pc:docMk/>
            <pc:sldMk cId="295170122" sldId="277"/>
            <ac:spMk id="9" creationId="{00000000-0000-0000-0000-000000000000}"/>
          </ac:spMkLst>
        </pc:spChg>
        <pc:spChg chg="add mod">
          <ac:chgData name="Kirsty Steed" userId="c80d9099-19e7-4be6-a7be-f1e1918097d5" providerId="ADAL" clId="{B95FBD1C-7AF2-4438-BB97-9E73FA8ABD13}" dt="2018-10-30T14:06:12.784" v="61" actId="1035"/>
          <ac:spMkLst>
            <pc:docMk/>
            <pc:sldMk cId="295170122" sldId="277"/>
            <ac:spMk id="10" creationId="{32F7C353-4677-4113-B023-D1DAC7F9990C}"/>
          </ac:spMkLst>
        </pc:spChg>
        <pc:spChg chg="mod">
          <ac:chgData name="Kirsty Steed" userId="c80d9099-19e7-4be6-a7be-f1e1918097d5" providerId="ADAL" clId="{B95FBD1C-7AF2-4438-BB97-9E73FA8ABD13}" dt="2018-10-30T14:06:12.784" v="61" actId="1035"/>
          <ac:spMkLst>
            <pc:docMk/>
            <pc:sldMk cId="295170122" sldId="277"/>
            <ac:spMk id="11" creationId="{00000000-0000-0000-0000-000000000000}"/>
          </ac:spMkLst>
        </pc:spChg>
        <pc:spChg chg="mod">
          <ac:chgData name="Kirsty Steed" userId="c80d9099-19e7-4be6-a7be-f1e1918097d5" providerId="ADAL" clId="{B95FBD1C-7AF2-4438-BB97-9E73FA8ABD13}" dt="2018-10-30T14:10:14.592" v="228" actId="1076"/>
          <ac:spMkLst>
            <pc:docMk/>
            <pc:sldMk cId="295170122" sldId="277"/>
            <ac:spMk id="16" creationId="{00000000-0000-0000-0000-000000000000}"/>
          </ac:spMkLst>
        </pc:spChg>
        <pc:spChg chg="mod">
          <ac:chgData name="Kirsty Steed" userId="c80d9099-19e7-4be6-a7be-f1e1918097d5" providerId="ADAL" clId="{B95FBD1C-7AF2-4438-BB97-9E73FA8ABD13}" dt="2018-10-30T14:09:00.720" v="179" actId="14100"/>
          <ac:spMkLst>
            <pc:docMk/>
            <pc:sldMk cId="295170122" sldId="277"/>
            <ac:spMk id="17" creationId="{00000000-0000-0000-0000-000000000000}"/>
          </ac:spMkLst>
        </pc:spChg>
        <pc:spChg chg="mod topLvl">
          <ac:chgData name="Kirsty Steed" userId="c80d9099-19e7-4be6-a7be-f1e1918097d5" providerId="ADAL" clId="{B95FBD1C-7AF2-4438-BB97-9E73FA8ABD13}" dt="2018-10-30T14:10:47.400" v="230" actId="1076"/>
          <ac:spMkLst>
            <pc:docMk/>
            <pc:sldMk cId="295170122" sldId="277"/>
            <ac:spMk id="22" creationId="{00000000-0000-0000-0000-000000000000}"/>
          </ac:spMkLst>
        </pc:spChg>
        <pc:spChg chg="add del mod">
          <ac:chgData name="Kirsty Steed" userId="c80d9099-19e7-4be6-a7be-f1e1918097d5" providerId="ADAL" clId="{B95FBD1C-7AF2-4438-BB97-9E73FA8ABD13}" dt="2018-10-30T14:06:44.051" v="98" actId="478"/>
          <ac:spMkLst>
            <pc:docMk/>
            <pc:sldMk cId="295170122" sldId="277"/>
            <ac:spMk id="28" creationId="{EBE68D08-298C-424E-ABAF-C16660CC48EC}"/>
          </ac:spMkLst>
        </pc:spChg>
        <pc:spChg chg="add mod">
          <ac:chgData name="Kirsty Steed" userId="c80d9099-19e7-4be6-a7be-f1e1918097d5" providerId="ADAL" clId="{B95FBD1C-7AF2-4438-BB97-9E73FA8ABD13}" dt="2018-10-30T14:06:41.896" v="97" actId="1076"/>
          <ac:spMkLst>
            <pc:docMk/>
            <pc:sldMk cId="295170122" sldId="277"/>
            <ac:spMk id="30" creationId="{F26A0A71-31FD-4496-9293-4B7209B9ED30}"/>
          </ac:spMkLst>
        </pc:spChg>
        <pc:spChg chg="add mod">
          <ac:chgData name="Kirsty Steed" userId="c80d9099-19e7-4be6-a7be-f1e1918097d5" providerId="ADAL" clId="{B95FBD1C-7AF2-4438-BB97-9E73FA8ABD13}" dt="2018-10-30T14:06:57.201" v="101" actId="14100"/>
          <ac:spMkLst>
            <pc:docMk/>
            <pc:sldMk cId="295170122" sldId="277"/>
            <ac:spMk id="31" creationId="{D05BE7F5-7AF1-49AC-B789-C19705ED3B9B}"/>
          </ac:spMkLst>
        </pc:spChg>
        <pc:spChg chg="add mod">
          <ac:chgData name="Kirsty Steed" userId="c80d9099-19e7-4be6-a7be-f1e1918097d5" providerId="ADAL" clId="{B95FBD1C-7AF2-4438-BB97-9E73FA8ABD13}" dt="2018-10-30T14:07:09.560" v="115" actId="1076"/>
          <ac:spMkLst>
            <pc:docMk/>
            <pc:sldMk cId="295170122" sldId="277"/>
            <ac:spMk id="32" creationId="{EFC085A5-1416-4B37-9745-6E0C40B0B62C}"/>
          </ac:spMkLst>
        </pc:spChg>
        <pc:spChg chg="add mod">
          <ac:chgData name="Kirsty Steed" userId="c80d9099-19e7-4be6-a7be-f1e1918097d5" providerId="ADAL" clId="{B95FBD1C-7AF2-4438-BB97-9E73FA8ABD13}" dt="2018-10-30T14:10:19.767" v="229" actId="1076"/>
          <ac:spMkLst>
            <pc:docMk/>
            <pc:sldMk cId="295170122" sldId="277"/>
            <ac:spMk id="33" creationId="{69FC752D-6195-4533-9B71-D12DE6822EE6}"/>
          </ac:spMkLst>
        </pc:spChg>
        <pc:spChg chg="add mod">
          <ac:chgData name="Kirsty Steed" userId="c80d9099-19e7-4be6-a7be-f1e1918097d5" providerId="ADAL" clId="{B95FBD1C-7AF2-4438-BB97-9E73FA8ABD13}" dt="2018-10-30T14:09:06.208" v="180" actId="1076"/>
          <ac:spMkLst>
            <pc:docMk/>
            <pc:sldMk cId="295170122" sldId="277"/>
            <ac:spMk id="34" creationId="{CA0E3A56-26F9-4626-B509-D97CA3541973}"/>
          </ac:spMkLst>
        </pc:spChg>
        <pc:grpChg chg="mod">
          <ac:chgData name="Kirsty Steed" userId="c80d9099-19e7-4be6-a7be-f1e1918097d5" providerId="ADAL" clId="{B95FBD1C-7AF2-4438-BB97-9E73FA8ABD13}" dt="2018-10-30T14:06:12.784" v="61" actId="1035"/>
          <ac:grpSpMkLst>
            <pc:docMk/>
            <pc:sldMk cId="295170122" sldId="277"/>
            <ac:grpSpMk id="24" creationId="{00000000-0000-0000-0000-000000000000}"/>
          </ac:grpSpMkLst>
        </pc:grpChg>
        <pc:grpChg chg="mod">
          <ac:chgData name="Kirsty Steed" userId="c80d9099-19e7-4be6-a7be-f1e1918097d5" providerId="ADAL" clId="{B95FBD1C-7AF2-4438-BB97-9E73FA8ABD13}" dt="2018-10-30T14:06:12.784" v="61" actId="1035"/>
          <ac:grpSpMkLst>
            <pc:docMk/>
            <pc:sldMk cId="295170122" sldId="277"/>
            <ac:grpSpMk id="25" creationId="{00000000-0000-0000-0000-000000000000}"/>
          </ac:grpSpMkLst>
        </pc:grpChg>
        <pc:grpChg chg="mod">
          <ac:chgData name="Kirsty Steed" userId="c80d9099-19e7-4be6-a7be-f1e1918097d5" providerId="ADAL" clId="{B95FBD1C-7AF2-4438-BB97-9E73FA8ABD13}" dt="2018-10-30T14:06:12.784" v="61" actId="1035"/>
          <ac:grpSpMkLst>
            <pc:docMk/>
            <pc:sldMk cId="295170122" sldId="277"/>
            <ac:grpSpMk id="26" creationId="{00000000-0000-0000-0000-000000000000}"/>
          </ac:grpSpMkLst>
        </pc:grpChg>
        <pc:grpChg chg="mod">
          <ac:chgData name="Kirsty Steed" userId="c80d9099-19e7-4be6-a7be-f1e1918097d5" providerId="ADAL" clId="{B95FBD1C-7AF2-4438-BB97-9E73FA8ABD13}" dt="2018-10-30T14:06:12.784" v="61" actId="1035"/>
          <ac:grpSpMkLst>
            <pc:docMk/>
            <pc:sldMk cId="295170122" sldId="277"/>
            <ac:grpSpMk id="27" creationId="{00000000-0000-0000-0000-000000000000}"/>
          </ac:grpSpMkLst>
        </pc:grpChg>
        <pc:grpChg chg="add del">
          <ac:chgData name="Kirsty Steed" userId="c80d9099-19e7-4be6-a7be-f1e1918097d5" providerId="ADAL" clId="{B95FBD1C-7AF2-4438-BB97-9E73FA8ABD13}" dt="2018-10-30T14:03:52.834" v="35" actId="165"/>
          <ac:grpSpMkLst>
            <pc:docMk/>
            <pc:sldMk cId="295170122" sldId="277"/>
            <ac:grpSpMk id="29" creationId="{00000000-0000-0000-0000-000000000000}"/>
          </ac:grpSpMkLst>
        </pc:grpChg>
        <pc:picChg chg="mod">
          <ac:chgData name="Kirsty Steed" userId="c80d9099-19e7-4be6-a7be-f1e1918097d5" providerId="ADAL" clId="{B95FBD1C-7AF2-4438-BB97-9E73FA8ABD13}" dt="2018-10-30T14:06:12.784" v="61" actId="1035"/>
          <ac:picMkLst>
            <pc:docMk/>
            <pc:sldMk cId="295170122" sldId="277"/>
            <ac:picMk id="6" creationId="{00000000-0000-0000-0000-000000000000}"/>
          </ac:picMkLst>
        </pc:picChg>
        <pc:picChg chg="add mod">
          <ac:chgData name="Kirsty Steed" userId="c80d9099-19e7-4be6-a7be-f1e1918097d5" providerId="ADAL" clId="{B95FBD1C-7AF2-4438-BB97-9E73FA8ABD13}" dt="2018-10-30T14:06:12.784" v="61" actId="1035"/>
          <ac:picMkLst>
            <pc:docMk/>
            <pc:sldMk cId="295170122" sldId="277"/>
            <ac:picMk id="15" creationId="{F9012454-BFC1-454D-8B48-3D31CE9E77C0}"/>
          </ac:picMkLst>
        </pc:picChg>
        <pc:picChg chg="del mod topLvl">
          <ac:chgData name="Kirsty Steed" userId="c80d9099-19e7-4be6-a7be-f1e1918097d5" providerId="ADAL" clId="{B95FBD1C-7AF2-4438-BB97-9E73FA8ABD13}" dt="2018-10-30T14:03:54.812" v="36" actId="478"/>
          <ac:picMkLst>
            <pc:docMk/>
            <pc:sldMk cId="295170122" sldId="277"/>
            <ac:picMk id="23" creationId="{00000000-0000-0000-0000-000000000000}"/>
          </ac:picMkLst>
        </pc:picChg>
        <pc:cxnChg chg="add del mod">
          <ac:chgData name="Kirsty Steed" userId="c80d9099-19e7-4be6-a7be-f1e1918097d5" providerId="ADAL" clId="{B95FBD1C-7AF2-4438-BB97-9E73FA8ABD13}" dt="2018-10-30T14:01:56.383" v="16" actId="478"/>
          <ac:cxnSpMkLst>
            <pc:docMk/>
            <pc:sldMk cId="295170122" sldId="277"/>
            <ac:cxnSpMk id="3" creationId="{011ABF86-CE9A-4522-9B2F-C54E82CBAB80}"/>
          </ac:cxnSpMkLst>
        </pc:cxn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9126C9-F785-6242-8AB3-E123F9146BE5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6EADC691-989A-7442-A6F8-6ABBF579BE9B}">
      <dgm:prSet phldrT="[Text]"/>
      <dgm:spPr>
        <a:solidFill>
          <a:srgbClr val="8CCCDE"/>
        </a:solidFill>
      </dgm:spPr>
      <dgm:t>
        <a:bodyPr/>
        <a:lstStyle/>
        <a:p>
          <a:r>
            <a:rPr lang="en-GB" dirty="0">
              <a:solidFill>
                <a:srgbClr val="006666"/>
              </a:solidFill>
            </a:rPr>
            <a:t>Post-doc or early career fellowship</a:t>
          </a:r>
        </a:p>
      </dgm:t>
    </dgm:pt>
    <dgm:pt modelId="{6F406E78-F29E-3E49-A9C0-A5962E5F4F98}" type="parTrans" cxnId="{0929EF71-1103-5E4B-B409-7CE89AB885AE}">
      <dgm:prSet/>
      <dgm:spPr/>
      <dgm:t>
        <a:bodyPr/>
        <a:lstStyle/>
        <a:p>
          <a:endParaRPr lang="en-GB"/>
        </a:p>
      </dgm:t>
    </dgm:pt>
    <dgm:pt modelId="{902A6B99-E979-A04C-8245-9AB11A6D497E}" type="sibTrans" cxnId="{0929EF71-1103-5E4B-B409-7CE89AB885AE}">
      <dgm:prSet/>
      <dgm:spPr/>
      <dgm:t>
        <a:bodyPr/>
        <a:lstStyle/>
        <a:p>
          <a:endParaRPr lang="en-GB"/>
        </a:p>
      </dgm:t>
    </dgm:pt>
    <dgm:pt modelId="{6AC634A2-C53B-A14A-A05E-65B3669732FE}">
      <dgm:prSet phldrT="[Text]"/>
      <dgm:spPr>
        <a:solidFill>
          <a:srgbClr val="8CCCDE"/>
        </a:solidFill>
      </dgm:spPr>
      <dgm:t>
        <a:bodyPr/>
        <a:lstStyle/>
        <a:p>
          <a:r>
            <a:rPr lang="en-GB" dirty="0" err="1">
              <a:solidFill>
                <a:srgbClr val="006666"/>
              </a:solidFill>
            </a:rPr>
            <a:t>NUAcT</a:t>
          </a:r>
          <a:endParaRPr lang="en-GB" dirty="0">
            <a:solidFill>
              <a:srgbClr val="006666"/>
            </a:solidFill>
          </a:endParaRPr>
        </a:p>
      </dgm:t>
    </dgm:pt>
    <dgm:pt modelId="{6BD77738-DC28-E44B-B275-D528F14E9657}" type="parTrans" cxnId="{B6673C59-22A1-5B41-8198-47D4633BF892}">
      <dgm:prSet/>
      <dgm:spPr/>
      <dgm:t>
        <a:bodyPr/>
        <a:lstStyle/>
        <a:p>
          <a:endParaRPr lang="en-GB"/>
        </a:p>
      </dgm:t>
    </dgm:pt>
    <dgm:pt modelId="{C1335EB6-F684-5C43-A66D-EDF60CCB14B4}" type="sibTrans" cxnId="{B6673C59-22A1-5B41-8198-47D4633BF892}">
      <dgm:prSet/>
      <dgm:spPr/>
      <dgm:t>
        <a:bodyPr/>
        <a:lstStyle/>
        <a:p>
          <a:endParaRPr lang="en-GB"/>
        </a:p>
      </dgm:t>
    </dgm:pt>
    <dgm:pt modelId="{A001B073-5B6E-174C-AF22-957ED5F626CE}">
      <dgm:prSet phldrT="[Text]"/>
      <dgm:spPr>
        <a:solidFill>
          <a:srgbClr val="8CCCDE"/>
        </a:solidFill>
      </dgm:spPr>
      <dgm:t>
        <a:bodyPr/>
        <a:lstStyle/>
        <a:p>
          <a:r>
            <a:rPr lang="en-GB" dirty="0">
              <a:solidFill>
                <a:srgbClr val="006666"/>
              </a:solidFill>
            </a:rPr>
            <a:t>Academic position</a:t>
          </a:r>
        </a:p>
      </dgm:t>
    </dgm:pt>
    <dgm:pt modelId="{2341498C-71CB-124A-A037-AE767AF9B955}" type="parTrans" cxnId="{898D7B15-C53C-0546-9154-F0A879ECF536}">
      <dgm:prSet/>
      <dgm:spPr/>
      <dgm:t>
        <a:bodyPr/>
        <a:lstStyle/>
        <a:p>
          <a:endParaRPr lang="en-GB"/>
        </a:p>
      </dgm:t>
    </dgm:pt>
    <dgm:pt modelId="{18541630-ED25-3E49-9946-631AB7EF6B62}" type="sibTrans" cxnId="{898D7B15-C53C-0546-9154-F0A879ECF536}">
      <dgm:prSet/>
      <dgm:spPr/>
      <dgm:t>
        <a:bodyPr/>
        <a:lstStyle/>
        <a:p>
          <a:endParaRPr lang="en-GB"/>
        </a:p>
      </dgm:t>
    </dgm:pt>
    <dgm:pt modelId="{845272FF-914B-2943-94D6-D4D56F440980}" type="pres">
      <dgm:prSet presAssocID="{179126C9-F785-6242-8AB3-E123F9146BE5}" presName="CompostProcess" presStyleCnt="0">
        <dgm:presLayoutVars>
          <dgm:dir/>
          <dgm:resizeHandles val="exact"/>
        </dgm:presLayoutVars>
      </dgm:prSet>
      <dgm:spPr/>
    </dgm:pt>
    <dgm:pt modelId="{3F3C953D-30F1-2941-9541-19FE9C459B51}" type="pres">
      <dgm:prSet presAssocID="{179126C9-F785-6242-8AB3-E123F9146BE5}" presName="arrow" presStyleLbl="bgShp" presStyleIdx="0" presStyleCnt="1" custScaleX="81448"/>
      <dgm:spPr>
        <a:solidFill>
          <a:srgbClr val="71A3AF"/>
        </a:solidFill>
      </dgm:spPr>
    </dgm:pt>
    <dgm:pt modelId="{F983A223-D634-0D4E-93F7-BE23ECFA9C86}" type="pres">
      <dgm:prSet presAssocID="{179126C9-F785-6242-8AB3-E123F9146BE5}" presName="linearProcess" presStyleCnt="0"/>
      <dgm:spPr/>
    </dgm:pt>
    <dgm:pt modelId="{A8E047F9-9F4D-AA4A-8C73-A8AFE3151A1E}" type="pres">
      <dgm:prSet presAssocID="{6EADC691-989A-7442-A6F8-6ABBF579BE9B}" presName="textNode" presStyleLbl="node1" presStyleIdx="0" presStyleCnt="3">
        <dgm:presLayoutVars>
          <dgm:bulletEnabled val="1"/>
        </dgm:presLayoutVars>
      </dgm:prSet>
      <dgm:spPr/>
    </dgm:pt>
    <dgm:pt modelId="{CA8A26FC-D497-AB49-BCA4-2D65B7E0F354}" type="pres">
      <dgm:prSet presAssocID="{902A6B99-E979-A04C-8245-9AB11A6D497E}" presName="sibTrans" presStyleCnt="0"/>
      <dgm:spPr/>
    </dgm:pt>
    <dgm:pt modelId="{1BF97895-0031-7C4E-AC81-158A219181D3}" type="pres">
      <dgm:prSet presAssocID="{6AC634A2-C53B-A14A-A05E-65B3669732FE}" presName="textNode" presStyleLbl="node1" presStyleIdx="1" presStyleCnt="3">
        <dgm:presLayoutVars>
          <dgm:bulletEnabled val="1"/>
        </dgm:presLayoutVars>
      </dgm:prSet>
      <dgm:spPr/>
    </dgm:pt>
    <dgm:pt modelId="{D2C4941A-124F-164C-969E-0E1857E6C99A}" type="pres">
      <dgm:prSet presAssocID="{C1335EB6-F684-5C43-A66D-EDF60CCB14B4}" presName="sibTrans" presStyleCnt="0"/>
      <dgm:spPr/>
    </dgm:pt>
    <dgm:pt modelId="{7CF11E27-9582-2540-A82F-8F865643F56F}" type="pres">
      <dgm:prSet presAssocID="{A001B073-5B6E-174C-AF22-957ED5F626C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98D7B15-C53C-0546-9154-F0A879ECF536}" srcId="{179126C9-F785-6242-8AB3-E123F9146BE5}" destId="{A001B073-5B6E-174C-AF22-957ED5F626CE}" srcOrd="2" destOrd="0" parTransId="{2341498C-71CB-124A-A037-AE767AF9B955}" sibTransId="{18541630-ED25-3E49-9946-631AB7EF6B62}"/>
    <dgm:cxn modelId="{DA90FD2B-654F-0043-A404-4B123051C645}" type="presOf" srcId="{A001B073-5B6E-174C-AF22-957ED5F626CE}" destId="{7CF11E27-9582-2540-A82F-8F865643F56F}" srcOrd="0" destOrd="0" presId="urn:microsoft.com/office/officeart/2005/8/layout/hProcess9"/>
    <dgm:cxn modelId="{B6673C59-22A1-5B41-8198-47D4633BF892}" srcId="{179126C9-F785-6242-8AB3-E123F9146BE5}" destId="{6AC634A2-C53B-A14A-A05E-65B3669732FE}" srcOrd="1" destOrd="0" parTransId="{6BD77738-DC28-E44B-B275-D528F14E9657}" sibTransId="{C1335EB6-F684-5C43-A66D-EDF60CCB14B4}"/>
    <dgm:cxn modelId="{0929EF71-1103-5E4B-B409-7CE89AB885AE}" srcId="{179126C9-F785-6242-8AB3-E123F9146BE5}" destId="{6EADC691-989A-7442-A6F8-6ABBF579BE9B}" srcOrd="0" destOrd="0" parTransId="{6F406E78-F29E-3E49-A9C0-A5962E5F4F98}" sibTransId="{902A6B99-E979-A04C-8245-9AB11A6D497E}"/>
    <dgm:cxn modelId="{CCB97375-EE73-544A-BD04-87C9C88ECDA8}" type="presOf" srcId="{6AC634A2-C53B-A14A-A05E-65B3669732FE}" destId="{1BF97895-0031-7C4E-AC81-158A219181D3}" srcOrd="0" destOrd="0" presId="urn:microsoft.com/office/officeart/2005/8/layout/hProcess9"/>
    <dgm:cxn modelId="{B7A17478-55A1-E444-94A0-5B3A0653475A}" type="presOf" srcId="{179126C9-F785-6242-8AB3-E123F9146BE5}" destId="{845272FF-914B-2943-94D6-D4D56F440980}" srcOrd="0" destOrd="0" presId="urn:microsoft.com/office/officeart/2005/8/layout/hProcess9"/>
    <dgm:cxn modelId="{CAE098BE-2DF9-4146-B3FC-54F7BCA436B5}" type="presOf" srcId="{6EADC691-989A-7442-A6F8-6ABBF579BE9B}" destId="{A8E047F9-9F4D-AA4A-8C73-A8AFE3151A1E}" srcOrd="0" destOrd="0" presId="urn:microsoft.com/office/officeart/2005/8/layout/hProcess9"/>
    <dgm:cxn modelId="{905B998A-EA2F-D845-97E7-9EEC61B22C6E}" type="presParOf" srcId="{845272FF-914B-2943-94D6-D4D56F440980}" destId="{3F3C953D-30F1-2941-9541-19FE9C459B51}" srcOrd="0" destOrd="0" presId="urn:microsoft.com/office/officeart/2005/8/layout/hProcess9"/>
    <dgm:cxn modelId="{F6F5EFC9-6D9D-1642-ADEF-848157251987}" type="presParOf" srcId="{845272FF-914B-2943-94D6-D4D56F440980}" destId="{F983A223-D634-0D4E-93F7-BE23ECFA9C86}" srcOrd="1" destOrd="0" presId="urn:microsoft.com/office/officeart/2005/8/layout/hProcess9"/>
    <dgm:cxn modelId="{0A843748-F2E4-ED4F-95A3-00F562807B56}" type="presParOf" srcId="{F983A223-D634-0D4E-93F7-BE23ECFA9C86}" destId="{A8E047F9-9F4D-AA4A-8C73-A8AFE3151A1E}" srcOrd="0" destOrd="0" presId="urn:microsoft.com/office/officeart/2005/8/layout/hProcess9"/>
    <dgm:cxn modelId="{6273D452-C559-DB43-9149-4760D8075F1B}" type="presParOf" srcId="{F983A223-D634-0D4E-93F7-BE23ECFA9C86}" destId="{CA8A26FC-D497-AB49-BCA4-2D65B7E0F354}" srcOrd="1" destOrd="0" presId="urn:microsoft.com/office/officeart/2005/8/layout/hProcess9"/>
    <dgm:cxn modelId="{BC7F1E2F-6222-8E4E-BDC0-AC5130E0901E}" type="presParOf" srcId="{F983A223-D634-0D4E-93F7-BE23ECFA9C86}" destId="{1BF97895-0031-7C4E-AC81-158A219181D3}" srcOrd="2" destOrd="0" presId="urn:microsoft.com/office/officeart/2005/8/layout/hProcess9"/>
    <dgm:cxn modelId="{22BD0E34-D8E3-164E-8462-3FD142212E4A}" type="presParOf" srcId="{F983A223-D634-0D4E-93F7-BE23ECFA9C86}" destId="{D2C4941A-124F-164C-969E-0E1857E6C99A}" srcOrd="3" destOrd="0" presId="urn:microsoft.com/office/officeart/2005/8/layout/hProcess9"/>
    <dgm:cxn modelId="{3AD19F74-3DA9-B348-BC8E-5B5BD0165BFC}" type="presParOf" srcId="{F983A223-D634-0D4E-93F7-BE23ECFA9C86}" destId="{7CF11E27-9582-2540-A82F-8F865643F56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1AD14-1315-4D01-9861-BDBE6A823F0B}" type="doc">
      <dgm:prSet loTypeId="urn:microsoft.com/office/officeart/2005/8/layout/vList4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5A1E9AE-B3F6-4C6A-BDC2-B4CBFADB8A1A}">
      <dgm:prSet phldrT="[Text]" custT="1"/>
      <dgm:spPr/>
      <dgm:t>
        <a:bodyPr/>
        <a:lstStyle/>
        <a:p>
          <a:r>
            <a:rPr lang="en-US" sz="2000" dirty="0"/>
            <a:t>PERSONAL DEVELOPMENT PLANNING</a:t>
          </a:r>
        </a:p>
      </dgm:t>
    </dgm:pt>
    <dgm:pt modelId="{F0AA0814-C694-49C5-A4E5-F9263458E13C}" type="parTrans" cxnId="{136ADA32-ECCB-460D-BA34-1DE3D3C63E2B}">
      <dgm:prSet/>
      <dgm:spPr/>
      <dgm:t>
        <a:bodyPr/>
        <a:lstStyle/>
        <a:p>
          <a:endParaRPr lang="en-US" sz="1800"/>
        </a:p>
      </dgm:t>
    </dgm:pt>
    <dgm:pt modelId="{7933CAA4-C9D3-487E-A052-DFC79CF832F9}" type="sibTrans" cxnId="{136ADA32-ECCB-460D-BA34-1DE3D3C63E2B}">
      <dgm:prSet/>
      <dgm:spPr/>
      <dgm:t>
        <a:bodyPr/>
        <a:lstStyle/>
        <a:p>
          <a:endParaRPr lang="en-US" sz="1800"/>
        </a:p>
      </dgm:t>
    </dgm:pt>
    <dgm:pt modelId="{DCF7B5B9-045F-4E42-8C13-2B774967B91A}">
      <dgm:prSet phldrT="[Text]" custT="1"/>
      <dgm:spPr/>
      <dgm:t>
        <a:bodyPr/>
        <a:lstStyle/>
        <a:p>
          <a:r>
            <a:rPr lang="en-US" sz="1800" dirty="0"/>
            <a:t>1-to-1 meetings with a member of our </a:t>
          </a:r>
          <a:r>
            <a:rPr lang="en-US" sz="1800" dirty="0" err="1"/>
            <a:t>Organisational</a:t>
          </a:r>
          <a:r>
            <a:rPr lang="en-US" sz="1800" dirty="0"/>
            <a:t> Development team to identify areas for development</a:t>
          </a:r>
        </a:p>
      </dgm:t>
    </dgm:pt>
    <dgm:pt modelId="{7FA67634-379D-4E8F-8FFC-F8D463C753F8}" type="parTrans" cxnId="{2CBFF51B-F3F9-4377-9939-51D04D6FE435}">
      <dgm:prSet/>
      <dgm:spPr/>
      <dgm:t>
        <a:bodyPr/>
        <a:lstStyle/>
        <a:p>
          <a:endParaRPr lang="en-US" sz="1800"/>
        </a:p>
      </dgm:t>
    </dgm:pt>
    <dgm:pt modelId="{ACED097A-FA3E-4B3C-A8AB-537BAF402DF6}" type="sibTrans" cxnId="{2CBFF51B-F3F9-4377-9939-51D04D6FE435}">
      <dgm:prSet/>
      <dgm:spPr/>
      <dgm:t>
        <a:bodyPr/>
        <a:lstStyle/>
        <a:p>
          <a:endParaRPr lang="en-US" sz="1800"/>
        </a:p>
      </dgm:t>
    </dgm:pt>
    <dgm:pt modelId="{994BACB2-8E41-484B-891F-905DDA9A3F0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dirty="0"/>
            <a:t>MENTORING</a:t>
          </a:r>
        </a:p>
      </dgm:t>
    </dgm:pt>
    <dgm:pt modelId="{58E797AB-AB45-4017-B7CC-11D1EB206957}" type="parTrans" cxnId="{B386FD1D-DB62-4035-AA5D-956FCB88DF1C}">
      <dgm:prSet/>
      <dgm:spPr/>
      <dgm:t>
        <a:bodyPr/>
        <a:lstStyle/>
        <a:p>
          <a:endParaRPr lang="en-US" sz="1800"/>
        </a:p>
      </dgm:t>
    </dgm:pt>
    <dgm:pt modelId="{C6C13D13-32CD-46F2-9B27-E4CB1DC53400}" type="sibTrans" cxnId="{B386FD1D-DB62-4035-AA5D-956FCB88DF1C}">
      <dgm:prSet/>
      <dgm:spPr/>
      <dgm:t>
        <a:bodyPr/>
        <a:lstStyle/>
        <a:p>
          <a:endParaRPr lang="en-US" sz="1800"/>
        </a:p>
      </dgm:t>
    </dgm:pt>
    <dgm:pt modelId="{41B1F59C-B195-4BB9-833B-41A03EDC377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dirty="0"/>
            <a:t>All NUAcT Fellows are allocated a personal mentor</a:t>
          </a:r>
        </a:p>
      </dgm:t>
    </dgm:pt>
    <dgm:pt modelId="{38BDB399-6D6A-42EF-83FB-9E90DFED9AF8}" type="parTrans" cxnId="{5A1A157C-2225-4A54-9C03-E448F331D1EA}">
      <dgm:prSet/>
      <dgm:spPr/>
      <dgm:t>
        <a:bodyPr/>
        <a:lstStyle/>
        <a:p>
          <a:endParaRPr lang="en-US" sz="1800"/>
        </a:p>
      </dgm:t>
    </dgm:pt>
    <dgm:pt modelId="{502D6F52-CBEA-4D1F-B671-F68AA2E2F534}" type="sibTrans" cxnId="{5A1A157C-2225-4A54-9C03-E448F331D1EA}">
      <dgm:prSet/>
      <dgm:spPr/>
      <dgm:t>
        <a:bodyPr/>
        <a:lstStyle/>
        <a:p>
          <a:endParaRPr lang="en-US" sz="1800"/>
        </a:p>
      </dgm:t>
    </dgm:pt>
    <dgm:pt modelId="{0C3F3E6C-C2A3-406D-940C-32E5F482F43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dirty="0"/>
            <a:t>Mentoring is structured around key career challenges and development needs</a:t>
          </a:r>
        </a:p>
      </dgm:t>
    </dgm:pt>
    <dgm:pt modelId="{B71270C6-33D5-40D0-8BA0-FC015ADA158E}" type="parTrans" cxnId="{9AC50C9F-1018-4550-89A9-4320F8939C58}">
      <dgm:prSet/>
      <dgm:spPr/>
      <dgm:t>
        <a:bodyPr/>
        <a:lstStyle/>
        <a:p>
          <a:endParaRPr lang="en-US" sz="1800"/>
        </a:p>
      </dgm:t>
    </dgm:pt>
    <dgm:pt modelId="{31A8C25F-1E72-473B-AD47-02FE8E178849}" type="sibTrans" cxnId="{9AC50C9F-1018-4550-89A9-4320F8939C58}">
      <dgm:prSet/>
      <dgm:spPr/>
      <dgm:t>
        <a:bodyPr/>
        <a:lstStyle/>
        <a:p>
          <a:endParaRPr lang="en-US" sz="1800"/>
        </a:p>
      </dgm:t>
    </dgm:pt>
    <dgm:pt modelId="{D3B9251D-0FD2-43C9-86F7-6DDFA687691D}">
      <dgm:prSet phldrT="[Text]" custT="1"/>
      <dgm:spPr>
        <a:solidFill>
          <a:srgbClr val="EAB200"/>
        </a:solidFill>
      </dgm:spPr>
      <dgm:t>
        <a:bodyPr/>
        <a:lstStyle/>
        <a:p>
          <a:r>
            <a:rPr lang="en-US" sz="2000" dirty="0"/>
            <a:t>NUAcT COHORT EVENTS</a:t>
          </a:r>
        </a:p>
      </dgm:t>
    </dgm:pt>
    <dgm:pt modelId="{7D502A1B-9124-4F1C-B95E-3BC076186694}" type="parTrans" cxnId="{93CD7279-D94A-4F9F-A0CB-B5E48210D05D}">
      <dgm:prSet/>
      <dgm:spPr/>
      <dgm:t>
        <a:bodyPr/>
        <a:lstStyle/>
        <a:p>
          <a:endParaRPr lang="en-US" sz="1800"/>
        </a:p>
      </dgm:t>
    </dgm:pt>
    <dgm:pt modelId="{238019F6-CE1B-4EEA-906B-8D31C8D8FFFB}" type="sibTrans" cxnId="{93CD7279-D94A-4F9F-A0CB-B5E48210D05D}">
      <dgm:prSet/>
      <dgm:spPr/>
      <dgm:t>
        <a:bodyPr/>
        <a:lstStyle/>
        <a:p>
          <a:endParaRPr lang="en-US" sz="1800"/>
        </a:p>
      </dgm:t>
    </dgm:pt>
    <dgm:pt modelId="{A4939160-D070-4D46-8B1F-EBC4AAAC6FEE}">
      <dgm:prSet phldrT="[Text]" custT="1"/>
      <dgm:spPr>
        <a:solidFill>
          <a:srgbClr val="EAB200"/>
        </a:solidFill>
      </dgm:spPr>
      <dgm:t>
        <a:bodyPr/>
        <a:lstStyle/>
        <a:p>
          <a:r>
            <a:rPr lang="en-US" sz="1800" dirty="0"/>
            <a:t>Series of networking and training events specific to fellows organized by NUAcT team</a:t>
          </a:r>
        </a:p>
      </dgm:t>
    </dgm:pt>
    <dgm:pt modelId="{DB15ECC8-E2AE-40AC-995C-1220C8FB02E2}" type="parTrans" cxnId="{97AD6D73-1979-409F-954A-3F08F8549465}">
      <dgm:prSet/>
      <dgm:spPr/>
      <dgm:t>
        <a:bodyPr/>
        <a:lstStyle/>
        <a:p>
          <a:endParaRPr lang="en-US" sz="1800"/>
        </a:p>
      </dgm:t>
    </dgm:pt>
    <dgm:pt modelId="{8FD99B16-FFAE-4B1A-B2F9-14BF66817874}" type="sibTrans" cxnId="{97AD6D73-1979-409F-954A-3F08F8549465}">
      <dgm:prSet/>
      <dgm:spPr/>
      <dgm:t>
        <a:bodyPr/>
        <a:lstStyle/>
        <a:p>
          <a:endParaRPr lang="en-US" sz="1800"/>
        </a:p>
      </dgm:t>
    </dgm:pt>
    <dgm:pt modelId="{7F068B85-A9D3-4E73-B5E3-4E476C1617C8}">
      <dgm:prSet phldrT="[Text]" custT="1"/>
      <dgm:spPr>
        <a:solidFill>
          <a:srgbClr val="EAB200"/>
        </a:solidFill>
      </dgm:spPr>
      <dgm:t>
        <a:bodyPr/>
        <a:lstStyle/>
        <a:p>
          <a:r>
            <a:rPr lang="en-US" sz="1800" dirty="0"/>
            <a:t>Open to all NU researchers at relevant career stage</a:t>
          </a:r>
        </a:p>
      </dgm:t>
    </dgm:pt>
    <dgm:pt modelId="{0D893F36-1E3D-46CC-99E9-D548A2D310A8}" type="parTrans" cxnId="{F53D0E97-1AEE-49DA-9122-DE77B373A0FC}">
      <dgm:prSet/>
      <dgm:spPr/>
      <dgm:t>
        <a:bodyPr/>
        <a:lstStyle/>
        <a:p>
          <a:endParaRPr lang="en-US" sz="1800"/>
        </a:p>
      </dgm:t>
    </dgm:pt>
    <dgm:pt modelId="{25297A7E-8E88-4A1B-8C7C-0DA900953100}" type="sibTrans" cxnId="{F53D0E97-1AEE-49DA-9122-DE77B373A0FC}">
      <dgm:prSet/>
      <dgm:spPr/>
      <dgm:t>
        <a:bodyPr/>
        <a:lstStyle/>
        <a:p>
          <a:endParaRPr lang="en-US" sz="1800"/>
        </a:p>
      </dgm:t>
    </dgm:pt>
    <dgm:pt modelId="{A5B9DD51-0A71-4258-8BF7-74AEB5D4A2B0}">
      <dgm:prSet phldrT="[Text]" custT="1"/>
      <dgm:spPr/>
      <dgm:t>
        <a:bodyPr/>
        <a:lstStyle/>
        <a:p>
          <a:r>
            <a:rPr lang="en-US" sz="1800" dirty="0"/>
            <a:t>Tailored support and training (as required)</a:t>
          </a:r>
        </a:p>
      </dgm:t>
    </dgm:pt>
    <dgm:pt modelId="{8281DFFE-CDDA-4C47-8C50-A8698E7F44CA}" type="parTrans" cxnId="{BDCFEFCF-7CCD-4E16-B562-B69022FB5E7D}">
      <dgm:prSet/>
      <dgm:spPr/>
      <dgm:t>
        <a:bodyPr/>
        <a:lstStyle/>
        <a:p>
          <a:endParaRPr lang="en-US" sz="1800"/>
        </a:p>
      </dgm:t>
    </dgm:pt>
    <dgm:pt modelId="{3520A31F-314C-4B67-A182-C76434F53BCB}" type="sibTrans" cxnId="{BDCFEFCF-7CCD-4E16-B562-B69022FB5E7D}">
      <dgm:prSet/>
      <dgm:spPr/>
      <dgm:t>
        <a:bodyPr/>
        <a:lstStyle/>
        <a:p>
          <a:endParaRPr lang="en-US" sz="1800"/>
        </a:p>
      </dgm:t>
    </dgm:pt>
    <dgm:pt modelId="{E51D9878-1E9C-4437-8739-D76009D02EA9}" type="pres">
      <dgm:prSet presAssocID="{E2E1AD14-1315-4D01-9861-BDBE6A823F0B}" presName="linear" presStyleCnt="0">
        <dgm:presLayoutVars>
          <dgm:dir/>
          <dgm:resizeHandles val="exact"/>
        </dgm:presLayoutVars>
      </dgm:prSet>
      <dgm:spPr/>
    </dgm:pt>
    <dgm:pt modelId="{AB0CDCBE-B39D-4FF8-9386-47C2C10DDF76}" type="pres">
      <dgm:prSet presAssocID="{A5A1E9AE-B3F6-4C6A-BDC2-B4CBFADB8A1A}" presName="comp" presStyleCnt="0"/>
      <dgm:spPr/>
    </dgm:pt>
    <dgm:pt modelId="{C8AF9354-4310-40DD-AC4E-B7C4F2A58E5D}" type="pres">
      <dgm:prSet presAssocID="{A5A1E9AE-B3F6-4C6A-BDC2-B4CBFADB8A1A}" presName="box" presStyleLbl="node1" presStyleIdx="0" presStyleCnt="3" custLinFactNeighborX="-2099" custLinFactNeighborY="-5725"/>
      <dgm:spPr/>
    </dgm:pt>
    <dgm:pt modelId="{09E517C7-87FE-4D67-BF4A-D2AC6F73C1B1}" type="pres">
      <dgm:prSet presAssocID="{A5A1E9AE-B3F6-4C6A-BDC2-B4CBFADB8A1A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BDBD628F-1E0D-4544-BA18-FACA66AD8669}" type="pres">
      <dgm:prSet presAssocID="{A5A1E9AE-B3F6-4C6A-BDC2-B4CBFADB8A1A}" presName="text" presStyleLbl="node1" presStyleIdx="0" presStyleCnt="3">
        <dgm:presLayoutVars>
          <dgm:bulletEnabled val="1"/>
        </dgm:presLayoutVars>
      </dgm:prSet>
      <dgm:spPr/>
    </dgm:pt>
    <dgm:pt modelId="{42F39486-37DC-402F-8EAA-EE25A784D6A0}" type="pres">
      <dgm:prSet presAssocID="{7933CAA4-C9D3-487E-A052-DFC79CF832F9}" presName="spacer" presStyleCnt="0"/>
      <dgm:spPr/>
    </dgm:pt>
    <dgm:pt modelId="{844BF083-7575-44F0-A015-70745F022960}" type="pres">
      <dgm:prSet presAssocID="{994BACB2-8E41-484B-891F-905DDA9A3F05}" presName="comp" presStyleCnt="0"/>
      <dgm:spPr/>
    </dgm:pt>
    <dgm:pt modelId="{55C82206-B108-4BA0-9DA0-C42DB8A30F2B}" type="pres">
      <dgm:prSet presAssocID="{994BACB2-8E41-484B-891F-905DDA9A3F05}" presName="box" presStyleLbl="node1" presStyleIdx="1" presStyleCnt="3"/>
      <dgm:spPr/>
    </dgm:pt>
    <dgm:pt modelId="{36F85414-90D0-468E-A52A-3396561DD284}" type="pres">
      <dgm:prSet presAssocID="{994BACB2-8E41-484B-891F-905DDA9A3F0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62CCB007-24E9-4EEC-B506-5391F857DB99}" type="pres">
      <dgm:prSet presAssocID="{994BACB2-8E41-484B-891F-905DDA9A3F05}" presName="text" presStyleLbl="node1" presStyleIdx="1" presStyleCnt="3">
        <dgm:presLayoutVars>
          <dgm:bulletEnabled val="1"/>
        </dgm:presLayoutVars>
      </dgm:prSet>
      <dgm:spPr/>
    </dgm:pt>
    <dgm:pt modelId="{60FAEDD8-D6A4-4E11-B1EB-669F3E9AE8ED}" type="pres">
      <dgm:prSet presAssocID="{C6C13D13-32CD-46F2-9B27-E4CB1DC53400}" presName="spacer" presStyleCnt="0"/>
      <dgm:spPr/>
    </dgm:pt>
    <dgm:pt modelId="{CD65E961-FD81-486E-8DF2-4F82A896411C}" type="pres">
      <dgm:prSet presAssocID="{D3B9251D-0FD2-43C9-86F7-6DDFA687691D}" presName="comp" presStyleCnt="0"/>
      <dgm:spPr/>
    </dgm:pt>
    <dgm:pt modelId="{08A018E4-EF1A-49D4-94AD-7C46A12419E3}" type="pres">
      <dgm:prSet presAssocID="{D3B9251D-0FD2-43C9-86F7-6DDFA687691D}" presName="box" presStyleLbl="node1" presStyleIdx="2" presStyleCnt="3"/>
      <dgm:spPr/>
    </dgm:pt>
    <dgm:pt modelId="{50736766-8082-44F8-8245-2BE4444C2727}" type="pres">
      <dgm:prSet presAssocID="{D3B9251D-0FD2-43C9-86F7-6DDFA687691D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3AF02122-7EA3-49D1-BCF2-B22C7A6D8DB1}" type="pres">
      <dgm:prSet presAssocID="{D3B9251D-0FD2-43C9-86F7-6DDFA687691D}" presName="text" presStyleLbl="node1" presStyleIdx="2" presStyleCnt="3">
        <dgm:presLayoutVars>
          <dgm:bulletEnabled val="1"/>
        </dgm:presLayoutVars>
      </dgm:prSet>
      <dgm:spPr/>
    </dgm:pt>
  </dgm:ptLst>
  <dgm:cxnLst>
    <dgm:cxn modelId="{646EA01B-79C1-4344-A569-1EF94553E38C}" type="presOf" srcId="{0C3F3E6C-C2A3-406D-940C-32E5F482F436}" destId="{62CCB007-24E9-4EEC-B506-5391F857DB99}" srcOrd="1" destOrd="2" presId="urn:microsoft.com/office/officeart/2005/8/layout/vList4"/>
    <dgm:cxn modelId="{2CBFF51B-F3F9-4377-9939-51D04D6FE435}" srcId="{A5A1E9AE-B3F6-4C6A-BDC2-B4CBFADB8A1A}" destId="{DCF7B5B9-045F-4E42-8C13-2B774967B91A}" srcOrd="0" destOrd="0" parTransId="{7FA67634-379D-4E8F-8FFC-F8D463C753F8}" sibTransId="{ACED097A-FA3E-4B3C-A8AB-537BAF402DF6}"/>
    <dgm:cxn modelId="{B386FD1D-DB62-4035-AA5D-956FCB88DF1C}" srcId="{E2E1AD14-1315-4D01-9861-BDBE6A823F0B}" destId="{994BACB2-8E41-484B-891F-905DDA9A3F05}" srcOrd="1" destOrd="0" parTransId="{58E797AB-AB45-4017-B7CC-11D1EB206957}" sibTransId="{C6C13D13-32CD-46F2-9B27-E4CB1DC53400}"/>
    <dgm:cxn modelId="{D82D011E-32EE-455C-808F-77D4173DADC3}" type="presOf" srcId="{0C3F3E6C-C2A3-406D-940C-32E5F482F436}" destId="{55C82206-B108-4BA0-9DA0-C42DB8A30F2B}" srcOrd="0" destOrd="2" presId="urn:microsoft.com/office/officeart/2005/8/layout/vList4"/>
    <dgm:cxn modelId="{136ADA32-ECCB-460D-BA34-1DE3D3C63E2B}" srcId="{E2E1AD14-1315-4D01-9861-BDBE6A823F0B}" destId="{A5A1E9AE-B3F6-4C6A-BDC2-B4CBFADB8A1A}" srcOrd="0" destOrd="0" parTransId="{F0AA0814-C694-49C5-A4E5-F9263458E13C}" sibTransId="{7933CAA4-C9D3-487E-A052-DFC79CF832F9}"/>
    <dgm:cxn modelId="{8AC7853A-AA2A-429A-866A-DDA1664BF07E}" type="presOf" srcId="{A4939160-D070-4D46-8B1F-EBC4AAAC6FEE}" destId="{08A018E4-EF1A-49D4-94AD-7C46A12419E3}" srcOrd="0" destOrd="1" presId="urn:microsoft.com/office/officeart/2005/8/layout/vList4"/>
    <dgm:cxn modelId="{3490794A-A83D-4A96-9856-D00EBC73D96A}" type="presOf" srcId="{7F068B85-A9D3-4E73-B5E3-4E476C1617C8}" destId="{08A018E4-EF1A-49D4-94AD-7C46A12419E3}" srcOrd="0" destOrd="2" presId="urn:microsoft.com/office/officeart/2005/8/layout/vList4"/>
    <dgm:cxn modelId="{3A77E351-57E4-4226-BBF7-4EED5EC973D4}" type="presOf" srcId="{A4939160-D070-4D46-8B1F-EBC4AAAC6FEE}" destId="{3AF02122-7EA3-49D1-BCF2-B22C7A6D8DB1}" srcOrd="1" destOrd="1" presId="urn:microsoft.com/office/officeart/2005/8/layout/vList4"/>
    <dgm:cxn modelId="{3F360258-3F5D-443F-942F-F27931818789}" type="presOf" srcId="{E2E1AD14-1315-4D01-9861-BDBE6A823F0B}" destId="{E51D9878-1E9C-4437-8739-D76009D02EA9}" srcOrd="0" destOrd="0" presId="urn:microsoft.com/office/officeart/2005/8/layout/vList4"/>
    <dgm:cxn modelId="{9F9D7568-32E5-4A1A-B905-B4636C6F3FAD}" type="presOf" srcId="{A5B9DD51-0A71-4258-8BF7-74AEB5D4A2B0}" destId="{BDBD628F-1E0D-4544-BA18-FACA66AD8669}" srcOrd="1" destOrd="2" presId="urn:microsoft.com/office/officeart/2005/8/layout/vList4"/>
    <dgm:cxn modelId="{97AD6D73-1979-409F-954A-3F08F8549465}" srcId="{D3B9251D-0FD2-43C9-86F7-6DDFA687691D}" destId="{A4939160-D070-4D46-8B1F-EBC4AAAC6FEE}" srcOrd="0" destOrd="0" parTransId="{DB15ECC8-E2AE-40AC-995C-1220C8FB02E2}" sibTransId="{8FD99B16-FFAE-4B1A-B2F9-14BF66817874}"/>
    <dgm:cxn modelId="{93CD7279-D94A-4F9F-A0CB-B5E48210D05D}" srcId="{E2E1AD14-1315-4D01-9861-BDBE6A823F0B}" destId="{D3B9251D-0FD2-43C9-86F7-6DDFA687691D}" srcOrd="2" destOrd="0" parTransId="{7D502A1B-9124-4F1C-B95E-3BC076186694}" sibTransId="{238019F6-CE1B-4EEA-906B-8D31C8D8FFFB}"/>
    <dgm:cxn modelId="{C0A4137B-15E9-4898-BBE4-C495253A1CF8}" type="presOf" srcId="{994BACB2-8E41-484B-891F-905DDA9A3F05}" destId="{55C82206-B108-4BA0-9DA0-C42DB8A30F2B}" srcOrd="0" destOrd="0" presId="urn:microsoft.com/office/officeart/2005/8/layout/vList4"/>
    <dgm:cxn modelId="{5A1A157C-2225-4A54-9C03-E448F331D1EA}" srcId="{994BACB2-8E41-484B-891F-905DDA9A3F05}" destId="{41B1F59C-B195-4BB9-833B-41A03EDC3777}" srcOrd="0" destOrd="0" parTransId="{38BDB399-6D6A-42EF-83FB-9E90DFED9AF8}" sibTransId="{502D6F52-CBEA-4D1F-B671-F68AA2E2F534}"/>
    <dgm:cxn modelId="{6062ED7F-6239-42A8-B808-EDB574E94AA5}" type="presOf" srcId="{DCF7B5B9-045F-4E42-8C13-2B774967B91A}" destId="{C8AF9354-4310-40DD-AC4E-B7C4F2A58E5D}" srcOrd="0" destOrd="1" presId="urn:microsoft.com/office/officeart/2005/8/layout/vList4"/>
    <dgm:cxn modelId="{F53D0E97-1AEE-49DA-9122-DE77B373A0FC}" srcId="{D3B9251D-0FD2-43C9-86F7-6DDFA687691D}" destId="{7F068B85-A9D3-4E73-B5E3-4E476C1617C8}" srcOrd="1" destOrd="0" parTransId="{0D893F36-1E3D-46CC-99E9-D548A2D310A8}" sibTransId="{25297A7E-8E88-4A1B-8C7C-0DA900953100}"/>
    <dgm:cxn modelId="{9AC50C9F-1018-4550-89A9-4320F8939C58}" srcId="{994BACB2-8E41-484B-891F-905DDA9A3F05}" destId="{0C3F3E6C-C2A3-406D-940C-32E5F482F436}" srcOrd="1" destOrd="0" parTransId="{B71270C6-33D5-40D0-8BA0-FC015ADA158E}" sibTransId="{31A8C25F-1E72-473B-AD47-02FE8E178849}"/>
    <dgm:cxn modelId="{06EBC3A3-5C09-4974-BFE1-9B607B69319B}" type="presOf" srcId="{DCF7B5B9-045F-4E42-8C13-2B774967B91A}" destId="{BDBD628F-1E0D-4544-BA18-FACA66AD8669}" srcOrd="1" destOrd="1" presId="urn:microsoft.com/office/officeart/2005/8/layout/vList4"/>
    <dgm:cxn modelId="{F86755A4-8810-45FF-90C9-9A6857C2D7DD}" type="presOf" srcId="{A5A1E9AE-B3F6-4C6A-BDC2-B4CBFADB8A1A}" destId="{C8AF9354-4310-40DD-AC4E-B7C4F2A58E5D}" srcOrd="0" destOrd="0" presId="urn:microsoft.com/office/officeart/2005/8/layout/vList4"/>
    <dgm:cxn modelId="{3D0EB6AC-C1F3-4F6A-8899-B381154EC663}" type="presOf" srcId="{A5B9DD51-0A71-4258-8BF7-74AEB5D4A2B0}" destId="{C8AF9354-4310-40DD-AC4E-B7C4F2A58E5D}" srcOrd="0" destOrd="2" presId="urn:microsoft.com/office/officeart/2005/8/layout/vList4"/>
    <dgm:cxn modelId="{D01163AD-530D-4F10-81A8-54B1CC74CB4D}" type="presOf" srcId="{41B1F59C-B195-4BB9-833B-41A03EDC3777}" destId="{62CCB007-24E9-4EEC-B506-5391F857DB99}" srcOrd="1" destOrd="1" presId="urn:microsoft.com/office/officeart/2005/8/layout/vList4"/>
    <dgm:cxn modelId="{0ABB5CAE-8806-4631-AB5D-09424C9BFDB9}" type="presOf" srcId="{41B1F59C-B195-4BB9-833B-41A03EDC3777}" destId="{55C82206-B108-4BA0-9DA0-C42DB8A30F2B}" srcOrd="0" destOrd="1" presId="urn:microsoft.com/office/officeart/2005/8/layout/vList4"/>
    <dgm:cxn modelId="{0B0F7EC6-857F-443D-BFE9-8131EDC88BDB}" type="presOf" srcId="{A5A1E9AE-B3F6-4C6A-BDC2-B4CBFADB8A1A}" destId="{BDBD628F-1E0D-4544-BA18-FACA66AD8669}" srcOrd="1" destOrd="0" presId="urn:microsoft.com/office/officeart/2005/8/layout/vList4"/>
    <dgm:cxn modelId="{603991C7-D167-487D-B87B-286204AD1227}" type="presOf" srcId="{7F068B85-A9D3-4E73-B5E3-4E476C1617C8}" destId="{3AF02122-7EA3-49D1-BCF2-B22C7A6D8DB1}" srcOrd="1" destOrd="2" presId="urn:microsoft.com/office/officeart/2005/8/layout/vList4"/>
    <dgm:cxn modelId="{BDCFEFCF-7CCD-4E16-B562-B69022FB5E7D}" srcId="{A5A1E9AE-B3F6-4C6A-BDC2-B4CBFADB8A1A}" destId="{A5B9DD51-0A71-4258-8BF7-74AEB5D4A2B0}" srcOrd="1" destOrd="0" parTransId="{8281DFFE-CDDA-4C47-8C50-A8698E7F44CA}" sibTransId="{3520A31F-314C-4B67-A182-C76434F53BCB}"/>
    <dgm:cxn modelId="{D37D30DF-FD45-4ACC-9833-9EC841A70A5E}" type="presOf" srcId="{994BACB2-8E41-484B-891F-905DDA9A3F05}" destId="{62CCB007-24E9-4EEC-B506-5391F857DB99}" srcOrd="1" destOrd="0" presId="urn:microsoft.com/office/officeart/2005/8/layout/vList4"/>
    <dgm:cxn modelId="{B4D07AEE-43A8-4A58-859C-802EF6095D79}" type="presOf" srcId="{D3B9251D-0FD2-43C9-86F7-6DDFA687691D}" destId="{08A018E4-EF1A-49D4-94AD-7C46A12419E3}" srcOrd="0" destOrd="0" presId="urn:microsoft.com/office/officeart/2005/8/layout/vList4"/>
    <dgm:cxn modelId="{549CE9FD-F539-4CAA-906F-416216E4FD71}" type="presOf" srcId="{D3B9251D-0FD2-43C9-86F7-6DDFA687691D}" destId="{3AF02122-7EA3-49D1-BCF2-B22C7A6D8DB1}" srcOrd="1" destOrd="0" presId="urn:microsoft.com/office/officeart/2005/8/layout/vList4"/>
    <dgm:cxn modelId="{569B1FD9-1BE5-484C-99D8-FE882DC1091E}" type="presParOf" srcId="{E51D9878-1E9C-4437-8739-D76009D02EA9}" destId="{AB0CDCBE-B39D-4FF8-9386-47C2C10DDF76}" srcOrd="0" destOrd="0" presId="urn:microsoft.com/office/officeart/2005/8/layout/vList4"/>
    <dgm:cxn modelId="{69B8D4F6-E602-486B-A7AB-E36573F97B13}" type="presParOf" srcId="{AB0CDCBE-B39D-4FF8-9386-47C2C10DDF76}" destId="{C8AF9354-4310-40DD-AC4E-B7C4F2A58E5D}" srcOrd="0" destOrd="0" presId="urn:microsoft.com/office/officeart/2005/8/layout/vList4"/>
    <dgm:cxn modelId="{203D23E5-E9F7-458C-A149-C3EAEB4C6AC4}" type="presParOf" srcId="{AB0CDCBE-B39D-4FF8-9386-47C2C10DDF76}" destId="{09E517C7-87FE-4D67-BF4A-D2AC6F73C1B1}" srcOrd="1" destOrd="0" presId="urn:microsoft.com/office/officeart/2005/8/layout/vList4"/>
    <dgm:cxn modelId="{8BABB479-CB32-4CEB-8F2C-2B89B729D2FF}" type="presParOf" srcId="{AB0CDCBE-B39D-4FF8-9386-47C2C10DDF76}" destId="{BDBD628F-1E0D-4544-BA18-FACA66AD8669}" srcOrd="2" destOrd="0" presId="urn:microsoft.com/office/officeart/2005/8/layout/vList4"/>
    <dgm:cxn modelId="{CEA75A0B-9045-4368-AC0F-4B194FF50D20}" type="presParOf" srcId="{E51D9878-1E9C-4437-8739-D76009D02EA9}" destId="{42F39486-37DC-402F-8EAA-EE25A784D6A0}" srcOrd="1" destOrd="0" presId="urn:microsoft.com/office/officeart/2005/8/layout/vList4"/>
    <dgm:cxn modelId="{6AAFA5FA-314F-4F15-97B0-4E1B2B01C0ED}" type="presParOf" srcId="{E51D9878-1E9C-4437-8739-D76009D02EA9}" destId="{844BF083-7575-44F0-A015-70745F022960}" srcOrd="2" destOrd="0" presId="urn:microsoft.com/office/officeart/2005/8/layout/vList4"/>
    <dgm:cxn modelId="{DDB9D3FA-46E8-49FD-A521-A7D27AB7315D}" type="presParOf" srcId="{844BF083-7575-44F0-A015-70745F022960}" destId="{55C82206-B108-4BA0-9DA0-C42DB8A30F2B}" srcOrd="0" destOrd="0" presId="urn:microsoft.com/office/officeart/2005/8/layout/vList4"/>
    <dgm:cxn modelId="{72D40CF5-01AF-4B3E-B8EE-625FB94E446B}" type="presParOf" srcId="{844BF083-7575-44F0-A015-70745F022960}" destId="{36F85414-90D0-468E-A52A-3396561DD284}" srcOrd="1" destOrd="0" presId="urn:microsoft.com/office/officeart/2005/8/layout/vList4"/>
    <dgm:cxn modelId="{9FBEDBE1-52FA-4C5D-9119-DDE8A86D071B}" type="presParOf" srcId="{844BF083-7575-44F0-A015-70745F022960}" destId="{62CCB007-24E9-4EEC-B506-5391F857DB99}" srcOrd="2" destOrd="0" presId="urn:microsoft.com/office/officeart/2005/8/layout/vList4"/>
    <dgm:cxn modelId="{F0BC612F-B808-4705-9EE1-C2ACD2113A28}" type="presParOf" srcId="{E51D9878-1E9C-4437-8739-D76009D02EA9}" destId="{60FAEDD8-D6A4-4E11-B1EB-669F3E9AE8ED}" srcOrd="3" destOrd="0" presId="urn:microsoft.com/office/officeart/2005/8/layout/vList4"/>
    <dgm:cxn modelId="{DCF36DA1-49EB-4020-B271-E0CA14CBE9E1}" type="presParOf" srcId="{E51D9878-1E9C-4437-8739-D76009D02EA9}" destId="{CD65E961-FD81-486E-8DF2-4F82A896411C}" srcOrd="4" destOrd="0" presId="urn:microsoft.com/office/officeart/2005/8/layout/vList4"/>
    <dgm:cxn modelId="{5A97459F-CDFF-4FAF-B757-91BC1BC75BE6}" type="presParOf" srcId="{CD65E961-FD81-486E-8DF2-4F82A896411C}" destId="{08A018E4-EF1A-49D4-94AD-7C46A12419E3}" srcOrd="0" destOrd="0" presId="urn:microsoft.com/office/officeart/2005/8/layout/vList4"/>
    <dgm:cxn modelId="{108E0CF9-B82E-4E1C-8B32-3A263B24FED9}" type="presParOf" srcId="{CD65E961-FD81-486E-8DF2-4F82A896411C}" destId="{50736766-8082-44F8-8245-2BE4444C2727}" srcOrd="1" destOrd="0" presId="urn:microsoft.com/office/officeart/2005/8/layout/vList4"/>
    <dgm:cxn modelId="{F20C57EA-EBEE-4255-9AF2-DBC2FB300C22}" type="presParOf" srcId="{CD65E961-FD81-486E-8DF2-4F82A896411C}" destId="{3AF02122-7EA3-49D1-BCF2-B22C7A6D8DB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C953D-30F1-2941-9541-19FE9C459B51}">
      <dsp:nvSpPr>
        <dsp:cNvPr id="0" name=""/>
        <dsp:cNvSpPr/>
      </dsp:nvSpPr>
      <dsp:spPr>
        <a:xfrm>
          <a:off x="1187174" y="0"/>
          <a:ext cx="5342294" cy="2018371"/>
        </a:xfrm>
        <a:prstGeom prst="rightArrow">
          <a:avLst/>
        </a:prstGeom>
        <a:solidFill>
          <a:srgbClr val="71A3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E047F9-9F4D-AA4A-8C73-A8AFE3151A1E}">
      <dsp:nvSpPr>
        <dsp:cNvPr id="0" name=""/>
        <dsp:cNvSpPr/>
      </dsp:nvSpPr>
      <dsp:spPr>
        <a:xfrm>
          <a:off x="261491" y="605511"/>
          <a:ext cx="2314993" cy="807348"/>
        </a:xfrm>
        <a:prstGeom prst="roundRect">
          <a:avLst/>
        </a:prstGeom>
        <a:solidFill>
          <a:srgbClr val="8CCC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006666"/>
              </a:solidFill>
            </a:rPr>
            <a:t>Post-doc or early career fellowship</a:t>
          </a:r>
        </a:p>
      </dsp:txBody>
      <dsp:txXfrm>
        <a:off x="300902" y="644922"/>
        <a:ext cx="2236171" cy="728526"/>
      </dsp:txXfrm>
    </dsp:sp>
    <dsp:sp modelId="{1BF97895-0031-7C4E-AC81-158A219181D3}">
      <dsp:nvSpPr>
        <dsp:cNvPr id="0" name=""/>
        <dsp:cNvSpPr/>
      </dsp:nvSpPr>
      <dsp:spPr>
        <a:xfrm>
          <a:off x="2700825" y="605511"/>
          <a:ext cx="2314993" cy="807348"/>
        </a:xfrm>
        <a:prstGeom prst="roundRect">
          <a:avLst/>
        </a:prstGeom>
        <a:solidFill>
          <a:srgbClr val="8CCC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rgbClr val="006666"/>
              </a:solidFill>
            </a:rPr>
            <a:t>NUAcT</a:t>
          </a:r>
          <a:endParaRPr lang="en-GB" sz="2000" kern="1200" dirty="0">
            <a:solidFill>
              <a:srgbClr val="006666"/>
            </a:solidFill>
          </a:endParaRPr>
        </a:p>
      </dsp:txBody>
      <dsp:txXfrm>
        <a:off x="2740236" y="644922"/>
        <a:ext cx="2236171" cy="728526"/>
      </dsp:txXfrm>
    </dsp:sp>
    <dsp:sp modelId="{7CF11E27-9582-2540-A82F-8F865643F56F}">
      <dsp:nvSpPr>
        <dsp:cNvPr id="0" name=""/>
        <dsp:cNvSpPr/>
      </dsp:nvSpPr>
      <dsp:spPr>
        <a:xfrm>
          <a:off x="5140159" y="605511"/>
          <a:ext cx="2314993" cy="807348"/>
        </a:xfrm>
        <a:prstGeom prst="roundRect">
          <a:avLst/>
        </a:prstGeom>
        <a:solidFill>
          <a:srgbClr val="8CCC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006666"/>
              </a:solidFill>
            </a:rPr>
            <a:t>Academic position</a:t>
          </a:r>
        </a:p>
      </dsp:txBody>
      <dsp:txXfrm>
        <a:off x="5179570" y="644922"/>
        <a:ext cx="2236171" cy="728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F9354-4310-40DD-AC4E-B7C4F2A58E5D}">
      <dsp:nvSpPr>
        <dsp:cNvPr id="0" name=""/>
        <dsp:cNvSpPr/>
      </dsp:nvSpPr>
      <dsp:spPr>
        <a:xfrm>
          <a:off x="0" y="0"/>
          <a:ext cx="6842386" cy="137905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PERSONAL DEVELOPMENT PLANNING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1-to-1 meetings with a member of our </a:t>
          </a:r>
          <a:r>
            <a:rPr lang="en-US" sz="1800" kern="1200" dirty="0" err="1"/>
            <a:t>Organisational</a:t>
          </a:r>
          <a:r>
            <a:rPr lang="en-US" sz="1800" kern="1200" dirty="0"/>
            <a:t> Development team to identify areas for development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Tailored support and training (as required)</a:t>
          </a:r>
        </a:p>
      </dsp:txBody>
      <dsp:txXfrm>
        <a:off x="1506382" y="0"/>
        <a:ext cx="5336003" cy="1379054"/>
      </dsp:txXfrm>
    </dsp:sp>
    <dsp:sp modelId="{09E517C7-87FE-4D67-BF4A-D2AC6F73C1B1}">
      <dsp:nvSpPr>
        <dsp:cNvPr id="0" name=""/>
        <dsp:cNvSpPr/>
      </dsp:nvSpPr>
      <dsp:spPr>
        <a:xfrm>
          <a:off x="137905" y="137905"/>
          <a:ext cx="1368477" cy="11032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82206-B108-4BA0-9DA0-C42DB8A30F2B}">
      <dsp:nvSpPr>
        <dsp:cNvPr id="0" name=""/>
        <dsp:cNvSpPr/>
      </dsp:nvSpPr>
      <dsp:spPr>
        <a:xfrm>
          <a:off x="0" y="1516959"/>
          <a:ext cx="6842386" cy="137905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MENTORING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All NUAcT Fellows are allocated a personal mentor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Mentoring is structured around key career challenges and development needs</a:t>
          </a:r>
        </a:p>
      </dsp:txBody>
      <dsp:txXfrm>
        <a:off x="1506382" y="1516959"/>
        <a:ext cx="5336003" cy="1379054"/>
      </dsp:txXfrm>
    </dsp:sp>
    <dsp:sp modelId="{36F85414-90D0-468E-A52A-3396561DD284}">
      <dsp:nvSpPr>
        <dsp:cNvPr id="0" name=""/>
        <dsp:cNvSpPr/>
      </dsp:nvSpPr>
      <dsp:spPr>
        <a:xfrm>
          <a:off x="137905" y="1654864"/>
          <a:ext cx="1368477" cy="11032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018E4-EF1A-49D4-94AD-7C46A12419E3}">
      <dsp:nvSpPr>
        <dsp:cNvPr id="0" name=""/>
        <dsp:cNvSpPr/>
      </dsp:nvSpPr>
      <dsp:spPr>
        <a:xfrm>
          <a:off x="0" y="3033918"/>
          <a:ext cx="6842386" cy="1379054"/>
        </a:xfrm>
        <a:prstGeom prst="roundRect">
          <a:avLst>
            <a:gd name="adj" fmla="val 10000"/>
          </a:avLst>
        </a:prstGeom>
        <a:solidFill>
          <a:srgbClr val="EAB2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NUAcT COHORT EVENTS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Series of networking and training events specific to fellows organized by NUAcT team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Open to all NU researchers at relevant career stage</a:t>
          </a:r>
        </a:p>
      </dsp:txBody>
      <dsp:txXfrm>
        <a:off x="1506382" y="3033918"/>
        <a:ext cx="5336003" cy="1379054"/>
      </dsp:txXfrm>
    </dsp:sp>
    <dsp:sp modelId="{50736766-8082-44F8-8245-2BE4444C2727}">
      <dsp:nvSpPr>
        <dsp:cNvPr id="0" name=""/>
        <dsp:cNvSpPr/>
      </dsp:nvSpPr>
      <dsp:spPr>
        <a:xfrm>
          <a:off x="137905" y="3171824"/>
          <a:ext cx="1368477" cy="11032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CA359-6204-43BB-8287-357A363153C9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D342D-4D01-49A0-B5F7-ABCE73E42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355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5A525-EA1A-1F47-BC7D-F5C16F71F07D}" type="datetimeFigureOut">
              <a:rPr lang="en-US" smtClean="0"/>
              <a:t>9/5/19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42784-5FD0-1A45-A059-EDA1220E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4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731" y="228400"/>
            <a:ext cx="2116756" cy="60123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0565" y="918838"/>
            <a:ext cx="8856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150565" y="6152477"/>
            <a:ext cx="8856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782467" y="6257173"/>
            <a:ext cx="4274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From Newcastle. </a:t>
            </a:r>
            <a:r>
              <a:rPr lang="en-GB" dirty="0">
                <a:latin typeface="Century Gothic" panose="020B0502020202020204" pitchFamily="34" charset="0"/>
              </a:rPr>
              <a:t>For the world.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5" y="6232904"/>
            <a:ext cx="631902" cy="6250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6084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7ACB-98C0-48E1-97C0-5DCA9523D752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8C64-D970-4CF8-8336-F049D49B3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B660-2694-4933-A9E6-3D25FD241D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DE94-9745-4E48-A4BF-ACE9944E7B3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980728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:\Users\namp1\AppData\Local\Microsoft\Windows\Temporary Internet Files\Content.Outlook\4DKOW2O2\NU - Logo - UK   Malaysia   Singapore - Positive (CMYK) (2) (2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133601"/>
            <a:ext cx="1947987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26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A8A8"/>
            </a:gs>
            <a:gs pos="45000">
              <a:schemeClr val="bg1">
                <a:alpha val="72000"/>
              </a:schemeClr>
            </a:gs>
            <a:gs pos="83000">
              <a:schemeClr val="bg1"/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Our Ageing Story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Professor Louise Robinson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E634-B21C-4B56-A2B9-1E81D1F9C03B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1A4E5-388D-4710-9797-D0392BDB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33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4437"/>
            <a:ext cx="9324793" cy="691210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82083" y="279400"/>
            <a:ext cx="64901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sz="3600" b="1" dirty="0">
                <a:solidFill>
                  <a:srgbClr val="006666"/>
                </a:solidFill>
                <a:latin typeface="Avenir Book"/>
                <a:cs typeface="Avenir Book"/>
              </a:rPr>
              <a:t>NUAcT Fellowship Scheme</a:t>
            </a:r>
            <a:endParaRPr lang="en-GB" altLang="en-US" sz="2400" b="1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89" y="6229073"/>
            <a:ext cx="1888203" cy="5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4CF5FC-9E8B-C44E-B71A-F959F0C8B62D}"/>
              </a:ext>
            </a:extLst>
          </p:cNvPr>
          <p:cNvSpPr/>
          <p:nvPr/>
        </p:nvSpPr>
        <p:spPr>
          <a:xfrm>
            <a:off x="0" y="6393934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@</a:t>
            </a:r>
            <a:r>
              <a:rPr lang="en-US" dirty="0" err="1">
                <a:solidFill>
                  <a:srgbClr val="FFFFFF"/>
                </a:solidFill>
                <a:latin typeface="Avenir Book"/>
                <a:cs typeface="Avenir Book"/>
              </a:rPr>
              <a:t>nuact_NCL</a:t>
            </a:r>
            <a:endParaRPr lang="en-US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51831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101" y="1383825"/>
            <a:ext cx="859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9750" algn="l"/>
              </a:tabLst>
            </a:pPr>
            <a:r>
              <a:rPr lang="en-US" sz="2400" b="1" dirty="0">
                <a:solidFill>
                  <a:srgbClr val="006666"/>
                </a:solidFill>
                <a:latin typeface="Avenir Book"/>
                <a:cs typeface="Avenir Book"/>
              </a:rPr>
              <a:t>How will we support career development of </a:t>
            </a:r>
            <a:r>
              <a:rPr lang="en-US" sz="2400" b="1" dirty="0" err="1">
                <a:solidFill>
                  <a:srgbClr val="006666"/>
                </a:solidFill>
                <a:latin typeface="Avenir Book"/>
                <a:cs typeface="Avenir Book"/>
              </a:rPr>
              <a:t>NUAcT</a:t>
            </a:r>
            <a:r>
              <a:rPr lang="en-US" sz="2400" b="1" dirty="0">
                <a:solidFill>
                  <a:srgbClr val="006666"/>
                </a:solidFill>
                <a:latin typeface="Avenir Book"/>
                <a:cs typeface="Avenir Book"/>
              </a:rPr>
              <a:t> fellows?</a:t>
            </a:r>
            <a:endParaRPr lang="en-US" sz="2400" dirty="0">
              <a:solidFill>
                <a:srgbClr val="006666"/>
              </a:solidFill>
              <a:latin typeface="Avenir Book"/>
              <a:cs typeface="Avenir Book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74119818"/>
              </p:ext>
            </p:extLst>
          </p:nvPr>
        </p:nvGraphicFramePr>
        <p:xfrm>
          <a:off x="122373" y="2017741"/>
          <a:ext cx="6842386" cy="4412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375709" y="2697575"/>
            <a:ext cx="1645918" cy="3053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Informed, refined and developed using feedback from </a:t>
            </a:r>
            <a:r>
              <a:rPr lang="en-GB" b="1" dirty="0" err="1"/>
              <a:t>NUAcT</a:t>
            </a:r>
            <a:r>
              <a:rPr lang="en-GB" b="1" dirty="0"/>
              <a:t> Fellows</a:t>
            </a:r>
          </a:p>
        </p:txBody>
      </p:sp>
      <p:sp>
        <p:nvSpPr>
          <p:cNvPr id="16" name="Left Brace 15"/>
          <p:cNvSpPr/>
          <p:nvPr/>
        </p:nvSpPr>
        <p:spPr>
          <a:xfrm rot="10800000">
            <a:off x="7092176" y="2017740"/>
            <a:ext cx="156117" cy="4412973"/>
          </a:xfrm>
          <a:prstGeom prst="lef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NUAcT banner white.jpg">
            <a:extLst>
              <a:ext uri="{FF2B5EF4-FFF2-40B4-BE49-F238E27FC236}">
                <a16:creationId xmlns:a16="http://schemas.microsoft.com/office/drawing/2014/main" id="{CEE515DD-E901-E84E-B61A-9AC650B12A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02" y="0"/>
            <a:ext cx="9338398" cy="12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3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101" y="1383825"/>
            <a:ext cx="859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9750" algn="l"/>
              </a:tabLst>
            </a:pPr>
            <a:r>
              <a:rPr lang="en-US" sz="2400" b="1" dirty="0">
                <a:solidFill>
                  <a:srgbClr val="006666"/>
                </a:solidFill>
                <a:latin typeface="Avenir Book"/>
                <a:cs typeface="Avenir Book"/>
              </a:rPr>
              <a:t>Interested in applying for a </a:t>
            </a:r>
            <a:r>
              <a:rPr lang="en-US" sz="2400" b="1" dirty="0" err="1">
                <a:solidFill>
                  <a:srgbClr val="006666"/>
                </a:solidFill>
                <a:latin typeface="Avenir Book"/>
                <a:cs typeface="Avenir Book"/>
              </a:rPr>
              <a:t>NUAcT</a:t>
            </a:r>
            <a:r>
              <a:rPr lang="en-US" sz="2400" b="1" dirty="0">
                <a:solidFill>
                  <a:srgbClr val="006666"/>
                </a:solidFill>
                <a:latin typeface="Avenir Book"/>
                <a:cs typeface="Avenir Book"/>
              </a:rPr>
              <a:t> Fellowship?</a:t>
            </a:r>
            <a:endParaRPr lang="en-US" sz="2400" dirty="0">
              <a:solidFill>
                <a:srgbClr val="006666"/>
              </a:solidFill>
              <a:latin typeface="Avenir Book"/>
              <a:cs typeface="Avenir Book"/>
            </a:endParaRPr>
          </a:p>
        </p:txBody>
      </p:sp>
      <p:pic>
        <p:nvPicPr>
          <p:cNvPr id="8" name="Picture 7" descr="NUAcT banner white.jpg">
            <a:extLst>
              <a:ext uri="{FF2B5EF4-FFF2-40B4-BE49-F238E27FC236}">
                <a16:creationId xmlns:a16="http://schemas.microsoft.com/office/drawing/2014/main" id="{CEE515DD-E901-E84E-B61A-9AC650B12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02" y="0"/>
            <a:ext cx="9338398" cy="1246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DEB1EB-B32E-374B-92F8-D160FDB40ED6}"/>
              </a:ext>
            </a:extLst>
          </p:cNvPr>
          <p:cNvSpPr txBox="1"/>
          <p:nvPr/>
        </p:nvSpPr>
        <p:spPr>
          <a:xfrm>
            <a:off x="310101" y="2172510"/>
            <a:ext cx="83488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9750" algn="l"/>
              </a:tabLst>
            </a:pPr>
            <a:r>
              <a:rPr lang="en-US" sz="2400" b="1" dirty="0">
                <a:solidFill>
                  <a:srgbClr val="006666"/>
                </a:solidFill>
                <a:latin typeface="Avenir Book"/>
                <a:cs typeface="Avenir Book"/>
              </a:rPr>
              <a:t>NUAcT Recruitment</a:t>
            </a:r>
            <a:endParaRPr lang="en-US" sz="2400" dirty="0">
              <a:solidFill>
                <a:srgbClr val="006666"/>
              </a:solidFill>
              <a:latin typeface="Avenir Book"/>
              <a:cs typeface="Avenir Book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39750" algn="l"/>
              </a:tabLst>
            </a:pPr>
            <a:endParaRPr lang="en-US" sz="800" b="1" dirty="0">
              <a:solidFill>
                <a:srgbClr val="006666"/>
              </a:solidFill>
              <a:latin typeface="Avenir Book"/>
              <a:cs typeface="Avenir Book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Annual </a:t>
            </a:r>
            <a:r>
              <a:rPr lang="en-US" sz="2400" b="1" dirty="0">
                <a:solidFill>
                  <a:srgbClr val="006666"/>
                </a:solidFill>
                <a:latin typeface="Avenir Book"/>
                <a:cs typeface="Avenir Book"/>
              </a:rPr>
              <a:t>open recruitment calls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Next open call late 2019/early 2020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Ongoing </a:t>
            </a:r>
            <a:r>
              <a:rPr lang="en-US" sz="2400" b="1" dirty="0">
                <a:solidFill>
                  <a:srgbClr val="006666"/>
                </a:solidFill>
                <a:latin typeface="Avenir Book"/>
                <a:cs typeface="Avenir Book"/>
              </a:rPr>
              <a:t>targeted calls </a:t>
            </a: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in specific areas</a:t>
            </a:r>
          </a:p>
        </p:txBody>
      </p:sp>
    </p:spTree>
    <p:extLst>
      <p:ext uri="{BB962C8B-B14F-4D97-AF65-F5344CB8AC3E}">
        <p14:creationId xmlns:p14="http://schemas.microsoft.com/office/powerpoint/2010/main" val="2851742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4437"/>
            <a:ext cx="9324793" cy="691210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82083" y="279400"/>
            <a:ext cx="64901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sz="3600" b="1" dirty="0">
                <a:solidFill>
                  <a:srgbClr val="006666"/>
                </a:solidFill>
                <a:latin typeface="Avenir Book"/>
                <a:cs typeface="Avenir Book"/>
              </a:rPr>
              <a:t>NUAcT Fellowship Scheme</a:t>
            </a:r>
            <a:endParaRPr lang="en-GB" altLang="en-US" sz="2400" b="1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89" y="6229073"/>
            <a:ext cx="1888203" cy="5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083" y="4219458"/>
            <a:ext cx="3809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FFFF"/>
              </a:solidFill>
              <a:latin typeface="Avenir Book"/>
              <a:cs typeface="Avenir Book"/>
            </a:endParaRPr>
          </a:p>
          <a:p>
            <a:endParaRPr lang="en-US" sz="2400" dirty="0">
              <a:solidFill>
                <a:srgbClr val="FFFFFF"/>
              </a:solidFill>
              <a:latin typeface="Avenir Book"/>
              <a:cs typeface="Avenir Book"/>
            </a:endParaRPr>
          </a:p>
          <a:p>
            <a:r>
              <a:rPr lang="en-US" sz="2400" dirty="0">
                <a:solidFill>
                  <a:srgbClr val="FFFFFF"/>
                </a:solidFill>
                <a:latin typeface="Avenir Book"/>
                <a:cs typeface="Avenir Book"/>
              </a:rPr>
              <a:t>www.ncl.ac.uk/</a:t>
            </a:r>
            <a:r>
              <a:rPr lang="en-US" sz="2400" dirty="0" err="1">
                <a:solidFill>
                  <a:srgbClr val="FFFFFF"/>
                </a:solidFill>
                <a:latin typeface="Avenir Book"/>
                <a:cs typeface="Avenir Book"/>
              </a:rPr>
              <a:t>nuact</a:t>
            </a:r>
            <a:endParaRPr lang="en-US" sz="2400" dirty="0">
              <a:solidFill>
                <a:srgbClr val="FFFFFF"/>
              </a:solidFill>
              <a:latin typeface="Avenir Book"/>
              <a:cs typeface="Avenir Book"/>
            </a:endParaRPr>
          </a:p>
          <a:p>
            <a:r>
              <a:rPr lang="en-US" sz="2400" dirty="0" err="1">
                <a:solidFill>
                  <a:srgbClr val="FFFFFF"/>
                </a:solidFill>
                <a:latin typeface="Avenir Book"/>
                <a:cs typeface="Avenir Book"/>
              </a:rPr>
              <a:t>nuact.admin@ncl.ac.uk</a:t>
            </a:r>
            <a:endParaRPr lang="en-US" sz="2400" dirty="0">
              <a:solidFill>
                <a:srgbClr val="FFFFFF"/>
              </a:solidFill>
              <a:latin typeface="Avenir Book"/>
              <a:cs typeface="Avenir Book"/>
            </a:endParaRPr>
          </a:p>
          <a:p>
            <a:r>
              <a:rPr lang="en-US" sz="2400" dirty="0">
                <a:solidFill>
                  <a:srgbClr val="FFFFFF"/>
                </a:solidFill>
                <a:latin typeface="Avenir Book"/>
                <a:cs typeface="Avenir Book"/>
              </a:rPr>
              <a:t>@</a:t>
            </a:r>
            <a:r>
              <a:rPr lang="en-US" sz="2400" dirty="0" err="1">
                <a:solidFill>
                  <a:srgbClr val="FFFFFF"/>
                </a:solidFill>
                <a:latin typeface="Avenir Book"/>
                <a:cs typeface="Avenir Book"/>
              </a:rPr>
              <a:t>nuact_NCL</a:t>
            </a:r>
            <a:endParaRPr lang="en-US" sz="2400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2362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4437"/>
            <a:ext cx="9324793" cy="691210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82083" y="279400"/>
            <a:ext cx="64901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sz="3600" b="1" dirty="0">
                <a:solidFill>
                  <a:srgbClr val="006666"/>
                </a:solidFill>
                <a:latin typeface="Avenir Book"/>
                <a:cs typeface="Avenir Book"/>
              </a:rPr>
              <a:t>NUAcT Fellowship Scheme</a:t>
            </a:r>
            <a:endParaRPr lang="en-GB" altLang="en-US" sz="2400" b="1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083" y="3225545"/>
            <a:ext cx="3939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venir Book"/>
                <a:cs typeface="Avenir Book"/>
              </a:rPr>
              <a:t>Overview of the scheme</a:t>
            </a:r>
          </a:p>
          <a:p>
            <a:endParaRPr lang="en-US" sz="2400" dirty="0">
              <a:solidFill>
                <a:srgbClr val="FFFFFF"/>
              </a:solidFill>
              <a:latin typeface="Avenir Book"/>
              <a:cs typeface="Avenir Book"/>
            </a:endParaRPr>
          </a:p>
          <a:p>
            <a:r>
              <a:rPr lang="en-US" sz="2400" dirty="0">
                <a:solidFill>
                  <a:srgbClr val="FFFFFF"/>
                </a:solidFill>
                <a:latin typeface="Avenir Book"/>
                <a:cs typeface="Avenir Book"/>
              </a:rPr>
              <a:t>Career development and networking for NUAcT and ECRs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89" y="6229073"/>
            <a:ext cx="1888203" cy="5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D59717-81C3-704C-B75F-52C88390C0C6}"/>
              </a:ext>
            </a:extLst>
          </p:cNvPr>
          <p:cNvSpPr/>
          <p:nvPr/>
        </p:nvSpPr>
        <p:spPr>
          <a:xfrm>
            <a:off x="0" y="6393934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@</a:t>
            </a:r>
            <a:r>
              <a:rPr lang="en-US" dirty="0" err="1">
                <a:solidFill>
                  <a:srgbClr val="FFFFFF"/>
                </a:solidFill>
                <a:latin typeface="Avenir Book"/>
                <a:cs typeface="Avenir Book"/>
              </a:rPr>
              <a:t>nuact_NCL</a:t>
            </a:r>
            <a:endParaRPr lang="en-US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001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82083" y="279400"/>
            <a:ext cx="649018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sz="3600" b="1" dirty="0">
                <a:solidFill>
                  <a:srgbClr val="006666"/>
                </a:solidFill>
                <a:latin typeface="Avenir Book"/>
                <a:cs typeface="Avenir Book"/>
              </a:rPr>
              <a:t>NUAcT Fellowship Scheme </a:t>
            </a:r>
            <a:r>
              <a:rPr lang="en-GB" sz="2800" b="1" dirty="0">
                <a:solidFill>
                  <a:srgbClr val="006666"/>
                </a:solidFill>
                <a:latin typeface="Avenir Book"/>
                <a:cs typeface="Avenir Book"/>
              </a:rPr>
              <a:t>Overview</a:t>
            </a:r>
            <a:endParaRPr lang="en-GB" sz="2800" dirty="0">
              <a:solidFill>
                <a:srgbClr val="006666"/>
              </a:solidFill>
              <a:latin typeface="Avenir Book"/>
              <a:cs typeface="Avenir Book"/>
            </a:endParaRPr>
          </a:p>
          <a:p>
            <a:endParaRPr lang="en-GB" altLang="en-US" sz="2400" b="1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136" y="1597502"/>
            <a:ext cx="83488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The</a:t>
            </a:r>
            <a:r>
              <a:rPr lang="en-US" sz="2400" b="1" dirty="0">
                <a:solidFill>
                  <a:srgbClr val="006666"/>
                </a:solidFill>
                <a:latin typeface="Avenir Book"/>
                <a:cs typeface="Avenir Book"/>
              </a:rPr>
              <a:t> Newcastle University Academic Track (</a:t>
            </a:r>
            <a:r>
              <a:rPr lang="en-US" sz="2400" b="1" dirty="0" err="1">
                <a:solidFill>
                  <a:srgbClr val="006666"/>
                </a:solidFill>
                <a:latin typeface="Avenir Book"/>
                <a:cs typeface="Avenir Book"/>
              </a:rPr>
              <a:t>NUAcT</a:t>
            </a:r>
            <a:r>
              <a:rPr lang="en-US" sz="2400" b="1" dirty="0">
                <a:solidFill>
                  <a:srgbClr val="006666"/>
                </a:solidFill>
                <a:latin typeface="Avenir Book"/>
                <a:cs typeface="Avenir Book"/>
              </a:rPr>
              <a:t>) </a:t>
            </a: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fellowship scheme will appoint 100 research fellows in any discipline over the next five years</a:t>
            </a:r>
          </a:p>
          <a:p>
            <a:pPr algn="ctr">
              <a:tabLst>
                <a:tab pos="539750" algn="l"/>
              </a:tabLst>
            </a:pPr>
            <a:endParaRPr lang="en-US" sz="2400" dirty="0">
              <a:solidFill>
                <a:srgbClr val="006666"/>
              </a:solidFill>
              <a:latin typeface="Avenir Book"/>
              <a:cs typeface="Avenir Book"/>
            </a:endParaRPr>
          </a:p>
          <a:p>
            <a:pPr algn="ctr"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The aim of the scheme is to appoint ECRs who show the potential to become research leaders in the future, and enable them to develop to their full potential</a:t>
            </a:r>
          </a:p>
        </p:txBody>
      </p:sp>
      <p:pic>
        <p:nvPicPr>
          <p:cNvPr id="6" name="Picture 5" descr="NUAcT banner whi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02" y="0"/>
            <a:ext cx="9338398" cy="1246375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03CBEE8-778A-AF4B-97DB-DAAAF91D9C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877768"/>
              </p:ext>
            </p:extLst>
          </p:nvPr>
        </p:nvGraphicFramePr>
        <p:xfrm>
          <a:off x="747132" y="4460487"/>
          <a:ext cx="7716644" cy="2018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632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1873" y="1486105"/>
            <a:ext cx="83488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9750" algn="l"/>
              </a:tabLst>
            </a:pPr>
            <a:r>
              <a:rPr lang="en-US" sz="2400" b="1" dirty="0">
                <a:solidFill>
                  <a:srgbClr val="006666"/>
                </a:solidFill>
                <a:latin typeface="Avenir Book"/>
                <a:cs typeface="Avenir Book"/>
              </a:rPr>
              <a:t>Who do we seek to appoint?</a:t>
            </a:r>
          </a:p>
          <a:p>
            <a:pPr>
              <a:tabLst>
                <a:tab pos="539750" algn="l"/>
              </a:tabLst>
            </a:pPr>
            <a:endParaRPr lang="en-US" sz="2400" dirty="0">
              <a:solidFill>
                <a:srgbClr val="006666"/>
              </a:solidFill>
              <a:latin typeface="Avenir Book"/>
              <a:cs typeface="Avenir Book"/>
            </a:endParaRP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ECRs at the ‘transition to independence’ stage, who have a promising track record and the potential to develop their own research </a:t>
            </a:r>
            <a:r>
              <a:rPr lang="en-US" sz="2400" dirty="0" err="1">
                <a:solidFill>
                  <a:srgbClr val="006666"/>
                </a:solidFill>
                <a:latin typeface="Avenir Book"/>
                <a:cs typeface="Avenir Book"/>
              </a:rPr>
              <a:t>programme</a:t>
            </a: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 aligned to our research strengths</a:t>
            </a:r>
          </a:p>
        </p:txBody>
      </p:sp>
      <p:pic>
        <p:nvPicPr>
          <p:cNvPr id="6" name="Picture 5" descr="NUAcT banner whi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02" y="0"/>
            <a:ext cx="9338398" cy="1246375"/>
          </a:xfrm>
          <a:prstGeom prst="rect">
            <a:avLst/>
          </a:prstGeom>
        </p:spPr>
      </p:pic>
      <p:pic>
        <p:nvPicPr>
          <p:cNvPr id="9" name="Picture 8" descr="surprising-mentor-clipart-enjoyable-mentorship-clip-art-png-download-960-360-fre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21" y="3944317"/>
            <a:ext cx="7972180" cy="301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3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1873" y="1486105"/>
            <a:ext cx="83488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9750" algn="l"/>
              </a:tabLst>
            </a:pPr>
            <a:r>
              <a:rPr lang="en-US" sz="2400" b="1" dirty="0">
                <a:solidFill>
                  <a:srgbClr val="006666"/>
                </a:solidFill>
                <a:latin typeface="Avenir Book"/>
                <a:cs typeface="Avenir Book"/>
              </a:rPr>
              <a:t>Who do we seek to appoint?</a:t>
            </a:r>
          </a:p>
          <a:p>
            <a:pPr>
              <a:tabLst>
                <a:tab pos="539750" algn="l"/>
              </a:tabLst>
            </a:pPr>
            <a:endParaRPr lang="en-US" sz="2400" dirty="0">
              <a:solidFill>
                <a:srgbClr val="006666"/>
              </a:solidFill>
              <a:latin typeface="Avenir Book"/>
              <a:cs typeface="Avenir Book"/>
            </a:endParaRP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ECRs at the ‘transition to independence’ stage, who have a promising track record and the potential to develop their own research </a:t>
            </a:r>
            <a:r>
              <a:rPr lang="en-US" sz="2400" dirty="0" err="1">
                <a:solidFill>
                  <a:srgbClr val="006666"/>
                </a:solidFill>
                <a:latin typeface="Avenir Book"/>
                <a:cs typeface="Avenir Book"/>
              </a:rPr>
              <a:t>programme</a:t>
            </a: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 aligned to our research strengths</a:t>
            </a:r>
          </a:p>
          <a:p>
            <a:pPr>
              <a:tabLst>
                <a:tab pos="539750" algn="l"/>
              </a:tabLst>
            </a:pPr>
            <a:endParaRPr lang="en-US" sz="2400" dirty="0">
              <a:solidFill>
                <a:srgbClr val="006666"/>
              </a:solidFill>
              <a:latin typeface="Avenir Book"/>
              <a:cs typeface="Avenir Book"/>
            </a:endParaRP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Researchers willing to develop their</a:t>
            </a: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interdisciplinary thinking and working</a:t>
            </a:r>
          </a:p>
        </p:txBody>
      </p:sp>
      <p:pic>
        <p:nvPicPr>
          <p:cNvPr id="6" name="Picture 5" descr="NUAcT banner whi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02" y="0"/>
            <a:ext cx="9338398" cy="1246375"/>
          </a:xfrm>
          <a:prstGeom prst="rect">
            <a:avLst/>
          </a:prstGeom>
        </p:spPr>
      </p:pic>
      <p:pic>
        <p:nvPicPr>
          <p:cNvPr id="9" name="Picture 8" descr="surprising-mentor-clipart-enjoyable-mentorship-clip-art-png-download-960-360-fre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21" y="3944317"/>
            <a:ext cx="7972180" cy="301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9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1873" y="1486105"/>
            <a:ext cx="83488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9750" algn="l"/>
              </a:tabLst>
            </a:pPr>
            <a:r>
              <a:rPr lang="en-US" sz="2400" b="1" dirty="0">
                <a:solidFill>
                  <a:srgbClr val="006666"/>
                </a:solidFill>
                <a:latin typeface="Avenir Book"/>
                <a:cs typeface="Avenir Book"/>
              </a:rPr>
              <a:t>Who do we seek to appoint?</a:t>
            </a:r>
          </a:p>
          <a:p>
            <a:pPr>
              <a:tabLst>
                <a:tab pos="539750" algn="l"/>
              </a:tabLst>
            </a:pPr>
            <a:endParaRPr lang="en-US" sz="2400" dirty="0">
              <a:solidFill>
                <a:srgbClr val="006666"/>
              </a:solidFill>
              <a:latin typeface="Avenir Book"/>
              <a:cs typeface="Avenir Book"/>
            </a:endParaRP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ECRs at the ‘transition to independence’ stage, who have a promising track record and the potential to develop their own research </a:t>
            </a:r>
            <a:r>
              <a:rPr lang="en-US" sz="2400" dirty="0" err="1">
                <a:solidFill>
                  <a:srgbClr val="006666"/>
                </a:solidFill>
                <a:latin typeface="Avenir Book"/>
                <a:cs typeface="Avenir Book"/>
              </a:rPr>
              <a:t>programme</a:t>
            </a: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 aligned to our research strengths</a:t>
            </a:r>
          </a:p>
          <a:p>
            <a:pPr>
              <a:tabLst>
                <a:tab pos="539750" algn="l"/>
              </a:tabLst>
            </a:pPr>
            <a:endParaRPr lang="en-US" sz="2400" dirty="0">
              <a:solidFill>
                <a:srgbClr val="006666"/>
              </a:solidFill>
              <a:latin typeface="Avenir Book"/>
              <a:cs typeface="Avenir Book"/>
            </a:endParaRP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Researchers willing to develop their</a:t>
            </a: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interdisciplinary thinking and working</a:t>
            </a:r>
          </a:p>
          <a:p>
            <a:pPr>
              <a:tabLst>
                <a:tab pos="539750" algn="l"/>
              </a:tabLst>
            </a:pPr>
            <a:endParaRPr lang="en-US" sz="2400" dirty="0">
              <a:solidFill>
                <a:srgbClr val="006666"/>
              </a:solidFill>
              <a:latin typeface="Avenir Book"/>
              <a:cs typeface="Avenir Book"/>
            </a:endParaRP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People offering to positively</a:t>
            </a: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contribute to our academic</a:t>
            </a: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community and inclusive </a:t>
            </a: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workplace culture  </a:t>
            </a:r>
          </a:p>
        </p:txBody>
      </p:sp>
      <p:pic>
        <p:nvPicPr>
          <p:cNvPr id="6" name="Picture 5" descr="NUAcT banner whi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02" y="0"/>
            <a:ext cx="9338398" cy="1246375"/>
          </a:xfrm>
          <a:prstGeom prst="rect">
            <a:avLst/>
          </a:prstGeom>
        </p:spPr>
      </p:pic>
      <p:pic>
        <p:nvPicPr>
          <p:cNvPr id="9" name="Picture 8" descr="surprising-mentor-clipart-enjoyable-mentorship-clip-art-png-download-960-360-fre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21" y="3944317"/>
            <a:ext cx="7972180" cy="301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1873" y="1486105"/>
            <a:ext cx="8348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9750" algn="l"/>
              </a:tabLst>
            </a:pPr>
            <a:r>
              <a:rPr lang="en-US" sz="2400" b="1" dirty="0">
                <a:solidFill>
                  <a:srgbClr val="006666"/>
                </a:solidFill>
                <a:latin typeface="Avenir Book"/>
                <a:cs typeface="Avenir Book"/>
              </a:rPr>
              <a:t>What does </a:t>
            </a:r>
            <a:r>
              <a:rPr lang="en-US" sz="2400" b="1" dirty="0" err="1">
                <a:solidFill>
                  <a:srgbClr val="006666"/>
                </a:solidFill>
                <a:latin typeface="Avenir Book"/>
                <a:cs typeface="Avenir Book"/>
              </a:rPr>
              <a:t>NUAcT</a:t>
            </a:r>
            <a:r>
              <a:rPr lang="en-US" sz="2400" b="1" dirty="0">
                <a:solidFill>
                  <a:srgbClr val="006666"/>
                </a:solidFill>
                <a:latin typeface="Avenir Book"/>
                <a:cs typeface="Avenir Book"/>
              </a:rPr>
              <a:t> offer?</a:t>
            </a:r>
          </a:p>
          <a:p>
            <a:pPr>
              <a:tabLst>
                <a:tab pos="539750" algn="l"/>
              </a:tabLst>
            </a:pPr>
            <a:endParaRPr lang="en-US" sz="2400" dirty="0">
              <a:solidFill>
                <a:srgbClr val="006666"/>
              </a:solidFill>
              <a:latin typeface="Avenir Book"/>
              <a:cs typeface="Avenir Book"/>
            </a:endParaRP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Fully flexible five year contract </a:t>
            </a: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Expected progression to open-ended faculty position</a:t>
            </a:r>
          </a:p>
        </p:txBody>
      </p:sp>
      <p:pic>
        <p:nvPicPr>
          <p:cNvPr id="6" name="Picture 5" descr="NUAcT banner whi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02" y="0"/>
            <a:ext cx="9338398" cy="1246375"/>
          </a:xfrm>
          <a:prstGeom prst="rect">
            <a:avLst/>
          </a:prstGeom>
        </p:spPr>
      </p:pic>
      <p:pic>
        <p:nvPicPr>
          <p:cNvPr id="9" name="Picture 8" descr="surprising-mentor-clipart-enjoyable-mentorship-clip-art-png-download-960-360-fre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21" y="3944317"/>
            <a:ext cx="7972180" cy="301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7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1873" y="1486105"/>
            <a:ext cx="83488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9750" algn="l"/>
              </a:tabLst>
            </a:pPr>
            <a:r>
              <a:rPr lang="en-US" sz="2400" b="1" dirty="0">
                <a:solidFill>
                  <a:srgbClr val="006666"/>
                </a:solidFill>
                <a:latin typeface="Avenir Book"/>
                <a:cs typeface="Avenir Book"/>
              </a:rPr>
              <a:t>What does </a:t>
            </a:r>
            <a:r>
              <a:rPr lang="en-US" sz="2400" b="1" dirty="0" err="1">
                <a:solidFill>
                  <a:srgbClr val="006666"/>
                </a:solidFill>
                <a:latin typeface="Avenir Book"/>
                <a:cs typeface="Avenir Book"/>
              </a:rPr>
              <a:t>NUAcT</a:t>
            </a:r>
            <a:r>
              <a:rPr lang="en-US" sz="2400" b="1" dirty="0">
                <a:solidFill>
                  <a:srgbClr val="006666"/>
                </a:solidFill>
                <a:latin typeface="Avenir Book"/>
                <a:cs typeface="Avenir Book"/>
              </a:rPr>
              <a:t> offer?</a:t>
            </a:r>
          </a:p>
          <a:p>
            <a:pPr>
              <a:tabLst>
                <a:tab pos="539750" algn="l"/>
              </a:tabLst>
            </a:pPr>
            <a:endParaRPr lang="en-US" sz="2400" dirty="0">
              <a:solidFill>
                <a:srgbClr val="006666"/>
              </a:solidFill>
              <a:latin typeface="Avenir Book"/>
              <a:cs typeface="Avenir Book"/>
            </a:endParaRP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Fully flexible five year contract </a:t>
            </a: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Expected progression to open-ended faculty position</a:t>
            </a:r>
          </a:p>
          <a:p>
            <a:pPr>
              <a:tabLst>
                <a:tab pos="539750" algn="l"/>
              </a:tabLst>
            </a:pPr>
            <a:endParaRPr lang="en-US" sz="2400" dirty="0">
              <a:solidFill>
                <a:srgbClr val="006666"/>
              </a:solidFill>
              <a:latin typeface="Avenir Book"/>
              <a:cs typeface="Avenir Book"/>
            </a:endParaRP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Research expenses (up to £50k subject to needs)</a:t>
            </a: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Funding for a PhD student</a:t>
            </a:r>
          </a:p>
        </p:txBody>
      </p:sp>
      <p:pic>
        <p:nvPicPr>
          <p:cNvPr id="6" name="Picture 5" descr="NUAcT banner whi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02" y="0"/>
            <a:ext cx="9338398" cy="1246375"/>
          </a:xfrm>
          <a:prstGeom prst="rect">
            <a:avLst/>
          </a:prstGeom>
        </p:spPr>
      </p:pic>
      <p:pic>
        <p:nvPicPr>
          <p:cNvPr id="9" name="Picture 8" descr="surprising-mentor-clipart-enjoyable-mentorship-clip-art-png-download-960-360-fre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21" y="3944317"/>
            <a:ext cx="7972180" cy="301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4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1873" y="1486105"/>
            <a:ext cx="83488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9750" algn="l"/>
              </a:tabLst>
            </a:pPr>
            <a:r>
              <a:rPr lang="en-US" sz="2400" b="1" dirty="0">
                <a:solidFill>
                  <a:srgbClr val="006666"/>
                </a:solidFill>
                <a:latin typeface="Avenir Book"/>
                <a:cs typeface="Avenir Book"/>
              </a:rPr>
              <a:t>What does </a:t>
            </a:r>
            <a:r>
              <a:rPr lang="en-US" sz="2400" b="1" dirty="0" err="1">
                <a:solidFill>
                  <a:srgbClr val="006666"/>
                </a:solidFill>
                <a:latin typeface="Avenir Book"/>
                <a:cs typeface="Avenir Book"/>
              </a:rPr>
              <a:t>NUAcT</a:t>
            </a:r>
            <a:r>
              <a:rPr lang="en-US" sz="2400" b="1" dirty="0">
                <a:solidFill>
                  <a:srgbClr val="006666"/>
                </a:solidFill>
                <a:latin typeface="Avenir Book"/>
                <a:cs typeface="Avenir Book"/>
              </a:rPr>
              <a:t> offer?</a:t>
            </a:r>
          </a:p>
          <a:p>
            <a:pPr>
              <a:tabLst>
                <a:tab pos="539750" algn="l"/>
              </a:tabLst>
            </a:pPr>
            <a:endParaRPr lang="en-US" sz="2400" dirty="0">
              <a:solidFill>
                <a:srgbClr val="006666"/>
              </a:solidFill>
              <a:latin typeface="Avenir Book"/>
              <a:cs typeface="Avenir Book"/>
            </a:endParaRP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Fully flexible five year contract </a:t>
            </a: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Expected progression to open-ended faculty position</a:t>
            </a:r>
          </a:p>
          <a:p>
            <a:pPr>
              <a:tabLst>
                <a:tab pos="539750" algn="l"/>
              </a:tabLst>
            </a:pPr>
            <a:endParaRPr lang="en-US" sz="2400" dirty="0">
              <a:solidFill>
                <a:srgbClr val="006666"/>
              </a:solidFill>
              <a:latin typeface="Avenir Book"/>
              <a:cs typeface="Avenir Book"/>
            </a:endParaRP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Research expenses (up to £50k subject to needs)</a:t>
            </a: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Funding for a PhD student</a:t>
            </a:r>
          </a:p>
          <a:p>
            <a:pPr>
              <a:tabLst>
                <a:tab pos="539750" algn="l"/>
              </a:tabLst>
            </a:pPr>
            <a:endParaRPr lang="en-US" sz="2400" dirty="0">
              <a:solidFill>
                <a:srgbClr val="006666"/>
              </a:solidFill>
              <a:latin typeface="Avenir Book"/>
              <a:cs typeface="Avenir Book"/>
            </a:endParaRP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Structured mentoring</a:t>
            </a: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Tailored career development</a:t>
            </a:r>
          </a:p>
          <a:p>
            <a:pPr>
              <a:tabLst>
                <a:tab pos="539750" algn="l"/>
              </a:tabLst>
            </a:pPr>
            <a:r>
              <a:rPr lang="en-US" sz="2400" dirty="0">
                <a:solidFill>
                  <a:srgbClr val="006666"/>
                </a:solidFill>
                <a:latin typeface="Avenir Book"/>
                <a:cs typeface="Avenir Book"/>
              </a:rPr>
              <a:t>Extensive training </a:t>
            </a:r>
            <a:r>
              <a:rPr lang="en-US" sz="2400" dirty="0" err="1">
                <a:solidFill>
                  <a:srgbClr val="006666"/>
                </a:solidFill>
                <a:latin typeface="Avenir Book"/>
                <a:cs typeface="Avenir Book"/>
              </a:rPr>
              <a:t>programme</a:t>
            </a:r>
            <a:endParaRPr lang="en-US" sz="2400" dirty="0">
              <a:solidFill>
                <a:srgbClr val="006666"/>
              </a:solidFill>
              <a:latin typeface="Avenir Book"/>
              <a:cs typeface="Avenir Book"/>
            </a:endParaRPr>
          </a:p>
        </p:txBody>
      </p:sp>
      <p:pic>
        <p:nvPicPr>
          <p:cNvPr id="6" name="Picture 5" descr="NUAcT banner whi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02" y="0"/>
            <a:ext cx="9338398" cy="1246375"/>
          </a:xfrm>
          <a:prstGeom prst="rect">
            <a:avLst/>
          </a:prstGeom>
        </p:spPr>
      </p:pic>
      <p:pic>
        <p:nvPicPr>
          <p:cNvPr id="9" name="Picture 8" descr="surprising-mentor-clipart-enjoyable-mentorship-clip-art-png-download-960-360-fre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21" y="3944317"/>
            <a:ext cx="7972180" cy="301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90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21289</TotalTime>
  <Words>464</Words>
  <Application>Microsoft Macintosh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Book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 Reed</dc:creator>
  <cp:lastModifiedBy>Candy Rowe</cp:lastModifiedBy>
  <cp:revision>198</cp:revision>
  <cp:lastPrinted>2019-07-01T09:59:34Z</cp:lastPrinted>
  <dcterms:created xsi:type="dcterms:W3CDTF">2018-09-25T16:09:23Z</dcterms:created>
  <dcterms:modified xsi:type="dcterms:W3CDTF">2019-09-05T09:01:25Z</dcterms:modified>
</cp:coreProperties>
</file>